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Lst>
  <p:sldSz cy="43891200" cx="329184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 name="Shape 1"/>
        <p:cNvGrpSpPr/>
        <p:nvPr/>
      </p:nvGrpSpPr>
      <p:grpSpPr>
        <a:xfrm>
          <a:off x="0" y="0"/>
          <a:ext cx="0" cy="0"/>
          <a:chOff x="0" y="0"/>
          <a:chExt cx="0" cy="0"/>
        </a:xfrm>
      </p:grpSpPr>
      <p:sp>
        <p:nvSpPr>
          <p:cNvPr id="2" name="Shape 2"/>
          <p:cNvSpPr txBox="1"/>
          <p:nvPr>
            <p:ph idx="2" type="hdr"/>
          </p:nvPr>
        </p:nvSpPr>
        <p:spPr>
          <a:xfrm>
            <a:off x="0" y="0"/>
            <a:ext cx="2971799" cy="457200"/>
          </a:xfrm>
          <a:prstGeom prst="rect">
            <a:avLst/>
          </a:prstGeom>
          <a:noFill/>
          <a:ln>
            <a:noFill/>
          </a:ln>
        </p:spPr>
        <p:txBody>
          <a:bodyPr anchorCtr="0" anchor="t" bIns="91425" lIns="91425" rIns="91425" tIns="91425"/>
          <a:lstStyle>
            <a:lvl1pPr indent="0" marL="0" marR="0" rtl="0" algn="l">
              <a:lnSpc>
                <a:spcPct val="100000"/>
              </a:lnSpc>
              <a:spcBef>
                <a:spcPts val="0"/>
              </a:spcBef>
              <a:spcAft>
                <a:spcPts val="0"/>
              </a:spcAft>
              <a:defRPr/>
            </a:lvl1pPr>
            <a:lvl2pPr indent="0" marL="457200" marR="0" rtl="0" algn="l">
              <a:lnSpc>
                <a:spcPct val="100000"/>
              </a:lnSpc>
              <a:spcBef>
                <a:spcPts val="0"/>
              </a:spcBef>
              <a:spcAft>
                <a:spcPts val="0"/>
              </a:spcAft>
              <a:defRPr/>
            </a:lvl2pPr>
            <a:lvl3pPr indent="0" marL="914400" marR="0" rtl="0" algn="l">
              <a:lnSpc>
                <a:spcPct val="100000"/>
              </a:lnSpc>
              <a:spcBef>
                <a:spcPts val="0"/>
              </a:spcBef>
              <a:spcAft>
                <a:spcPts val="0"/>
              </a:spcAft>
              <a:defRPr/>
            </a:lvl3pPr>
            <a:lvl4pPr indent="0" marL="1371600" marR="0" rtl="0" algn="l">
              <a:lnSpc>
                <a:spcPct val="100000"/>
              </a:lnSpc>
              <a:spcBef>
                <a:spcPts val="0"/>
              </a:spcBef>
              <a:spcAft>
                <a:spcPts val="0"/>
              </a:spcAft>
              <a:defRPr/>
            </a:lvl4pPr>
            <a:lvl5pPr indent="0" marL="1828800" marR="0" rtl="0" algn="l">
              <a:lnSpc>
                <a:spcPct val="100000"/>
              </a:lnSpc>
              <a:spcBef>
                <a:spcPts val="0"/>
              </a:spcBef>
              <a:spcAft>
                <a:spcPts val="0"/>
              </a:spcAft>
              <a:defRPr/>
            </a:lvl5pPr>
            <a:lvl6pPr indent="0" marL="2286000" marR="0" rtl="0" algn="l">
              <a:lnSpc>
                <a:spcPct val="100000"/>
              </a:lnSpc>
              <a:spcBef>
                <a:spcPts val="0"/>
              </a:spcBef>
              <a:spcAft>
                <a:spcPts val="0"/>
              </a:spcAft>
              <a:defRPr/>
            </a:lvl6pPr>
            <a:lvl7pPr indent="0" marL="3200400" marR="0" rtl="0" algn="l">
              <a:lnSpc>
                <a:spcPct val="100000"/>
              </a:lnSpc>
              <a:spcBef>
                <a:spcPts val="0"/>
              </a:spcBef>
              <a:spcAft>
                <a:spcPts val="0"/>
              </a:spcAft>
              <a:defRPr/>
            </a:lvl7pPr>
            <a:lvl8pPr indent="0" marL="4572000" marR="0" rtl="0" algn="l">
              <a:lnSpc>
                <a:spcPct val="100000"/>
              </a:lnSpc>
              <a:spcBef>
                <a:spcPts val="0"/>
              </a:spcBef>
              <a:spcAft>
                <a:spcPts val="0"/>
              </a:spcAft>
              <a:defRPr/>
            </a:lvl8pPr>
            <a:lvl9pPr indent="0" marL="6400800" marR="0" rtl="0" algn="l">
              <a:lnSpc>
                <a:spcPct val="100000"/>
              </a:lnSpc>
              <a:spcBef>
                <a:spcPts val="0"/>
              </a:spcBef>
              <a:spcAft>
                <a:spcPts val="0"/>
              </a:spcAft>
              <a:defRPr/>
            </a:lvl9pPr>
          </a:lstStyle>
          <a:p/>
        </p:txBody>
      </p:sp>
      <p:sp>
        <p:nvSpPr>
          <p:cNvPr id="3" name="Shape 3"/>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marL="0" marR="0" rtl="0" algn="r">
              <a:lnSpc>
                <a:spcPct val="100000"/>
              </a:lnSpc>
              <a:spcBef>
                <a:spcPts val="0"/>
              </a:spcBef>
              <a:spcAft>
                <a:spcPts val="0"/>
              </a:spcAft>
              <a:defRPr/>
            </a:lvl1pPr>
            <a:lvl2pPr indent="0" marL="457200" marR="0" rtl="0" algn="l">
              <a:lnSpc>
                <a:spcPct val="100000"/>
              </a:lnSpc>
              <a:spcBef>
                <a:spcPts val="0"/>
              </a:spcBef>
              <a:spcAft>
                <a:spcPts val="0"/>
              </a:spcAft>
              <a:defRPr/>
            </a:lvl2pPr>
            <a:lvl3pPr indent="0" marL="914400" marR="0" rtl="0" algn="l">
              <a:lnSpc>
                <a:spcPct val="100000"/>
              </a:lnSpc>
              <a:spcBef>
                <a:spcPts val="0"/>
              </a:spcBef>
              <a:spcAft>
                <a:spcPts val="0"/>
              </a:spcAft>
              <a:defRPr/>
            </a:lvl3pPr>
            <a:lvl4pPr indent="0" marL="1371600" marR="0" rtl="0" algn="l">
              <a:lnSpc>
                <a:spcPct val="100000"/>
              </a:lnSpc>
              <a:spcBef>
                <a:spcPts val="0"/>
              </a:spcBef>
              <a:spcAft>
                <a:spcPts val="0"/>
              </a:spcAft>
              <a:defRPr/>
            </a:lvl4pPr>
            <a:lvl5pPr indent="0" marL="1828800" marR="0" rtl="0" algn="l">
              <a:lnSpc>
                <a:spcPct val="100000"/>
              </a:lnSpc>
              <a:spcBef>
                <a:spcPts val="0"/>
              </a:spcBef>
              <a:spcAft>
                <a:spcPts val="0"/>
              </a:spcAft>
              <a:defRPr/>
            </a:lvl5pPr>
            <a:lvl6pPr indent="0" marL="2286000" marR="0" rtl="0" algn="l">
              <a:lnSpc>
                <a:spcPct val="100000"/>
              </a:lnSpc>
              <a:spcBef>
                <a:spcPts val="0"/>
              </a:spcBef>
              <a:spcAft>
                <a:spcPts val="0"/>
              </a:spcAft>
              <a:defRPr/>
            </a:lvl6pPr>
            <a:lvl7pPr indent="0" marL="3200400" marR="0" rtl="0" algn="l">
              <a:lnSpc>
                <a:spcPct val="100000"/>
              </a:lnSpc>
              <a:spcBef>
                <a:spcPts val="0"/>
              </a:spcBef>
              <a:spcAft>
                <a:spcPts val="0"/>
              </a:spcAft>
              <a:defRPr/>
            </a:lvl7pPr>
            <a:lvl8pPr indent="0" marL="4572000" marR="0" rtl="0" algn="l">
              <a:lnSpc>
                <a:spcPct val="100000"/>
              </a:lnSpc>
              <a:spcBef>
                <a:spcPts val="0"/>
              </a:spcBef>
              <a:spcAft>
                <a:spcPts val="0"/>
              </a:spcAft>
              <a:defRPr/>
            </a:lvl8pPr>
            <a:lvl9pPr indent="0" marL="6400800" marR="0" rtl="0" algn="l">
              <a:lnSpc>
                <a:spcPct val="100000"/>
              </a:lnSpc>
              <a:spcBef>
                <a:spcPts val="0"/>
              </a:spcBef>
              <a:spcAft>
                <a:spcPts val="0"/>
              </a:spcAft>
              <a:defRPr/>
            </a:lvl9pPr>
          </a:lstStyle>
          <a:p/>
        </p:txBody>
      </p:sp>
      <p:sp>
        <p:nvSpPr>
          <p:cNvPr id="4" name="Shape 4"/>
          <p:cNvSpPr/>
          <p:nvPr>
            <p:ph idx="3" type="sldImg"/>
          </p:nvPr>
        </p:nvSpPr>
        <p:spPr>
          <a:xfrm>
            <a:off x="2143125" y="685800"/>
            <a:ext cx="257174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
        <p:nvSpPr>
          <p:cNvPr id="5" name="Shape 5"/>
          <p:cNvSpPr txBox="1"/>
          <p:nvPr>
            <p:ph idx="1" type="body"/>
          </p:nvPr>
        </p:nvSpPr>
        <p:spPr>
          <a:xfrm>
            <a:off x="685800" y="4343400"/>
            <a:ext cx="5486399" cy="4114800"/>
          </a:xfrm>
          <a:prstGeom prst="rect">
            <a:avLst/>
          </a:prstGeom>
          <a:noFill/>
          <a:ln>
            <a:noFill/>
          </a:ln>
        </p:spPr>
        <p:txBody>
          <a:bodyPr anchorCtr="0" anchor="ctr"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6" name="Shape 6"/>
          <p:cNvSpPr txBox="1"/>
          <p:nvPr>
            <p:ph idx="11" type="ftr"/>
          </p:nvPr>
        </p:nvSpPr>
        <p:spPr>
          <a:xfrm>
            <a:off x="0" y="8685211"/>
            <a:ext cx="2971799" cy="457200"/>
          </a:xfrm>
          <a:prstGeom prst="rect">
            <a:avLst/>
          </a:prstGeom>
          <a:noFill/>
          <a:ln>
            <a:noFill/>
          </a:ln>
        </p:spPr>
        <p:txBody>
          <a:bodyPr anchorCtr="0" anchor="b" bIns="91425" lIns="91425" rIns="91425" tIns="91425"/>
          <a:lstStyle>
            <a:lvl1pPr indent="0" marL="0" marR="0" rtl="0" algn="l">
              <a:lnSpc>
                <a:spcPct val="100000"/>
              </a:lnSpc>
              <a:spcBef>
                <a:spcPts val="0"/>
              </a:spcBef>
              <a:spcAft>
                <a:spcPts val="0"/>
              </a:spcAft>
              <a:defRPr/>
            </a:lvl1pPr>
            <a:lvl2pPr indent="0" marL="457200" marR="0" rtl="0" algn="l">
              <a:lnSpc>
                <a:spcPct val="100000"/>
              </a:lnSpc>
              <a:spcBef>
                <a:spcPts val="0"/>
              </a:spcBef>
              <a:spcAft>
                <a:spcPts val="0"/>
              </a:spcAft>
              <a:defRPr/>
            </a:lvl2pPr>
            <a:lvl3pPr indent="0" marL="914400" marR="0" rtl="0" algn="l">
              <a:lnSpc>
                <a:spcPct val="100000"/>
              </a:lnSpc>
              <a:spcBef>
                <a:spcPts val="0"/>
              </a:spcBef>
              <a:spcAft>
                <a:spcPts val="0"/>
              </a:spcAft>
              <a:defRPr/>
            </a:lvl3pPr>
            <a:lvl4pPr indent="0" marL="1371600" marR="0" rtl="0" algn="l">
              <a:lnSpc>
                <a:spcPct val="100000"/>
              </a:lnSpc>
              <a:spcBef>
                <a:spcPts val="0"/>
              </a:spcBef>
              <a:spcAft>
                <a:spcPts val="0"/>
              </a:spcAft>
              <a:defRPr/>
            </a:lvl4pPr>
            <a:lvl5pPr indent="0" marL="1828800" marR="0" rtl="0" algn="l">
              <a:lnSpc>
                <a:spcPct val="100000"/>
              </a:lnSpc>
              <a:spcBef>
                <a:spcPts val="0"/>
              </a:spcBef>
              <a:spcAft>
                <a:spcPts val="0"/>
              </a:spcAft>
              <a:defRPr/>
            </a:lvl5pPr>
            <a:lvl6pPr indent="0" marL="2286000" marR="0" rtl="0" algn="l">
              <a:lnSpc>
                <a:spcPct val="100000"/>
              </a:lnSpc>
              <a:spcBef>
                <a:spcPts val="0"/>
              </a:spcBef>
              <a:spcAft>
                <a:spcPts val="0"/>
              </a:spcAft>
              <a:defRPr/>
            </a:lvl6pPr>
            <a:lvl7pPr indent="0" marL="3200400" marR="0" rtl="0" algn="l">
              <a:lnSpc>
                <a:spcPct val="100000"/>
              </a:lnSpc>
              <a:spcBef>
                <a:spcPts val="0"/>
              </a:spcBef>
              <a:spcAft>
                <a:spcPts val="0"/>
              </a:spcAft>
              <a:defRPr/>
            </a:lvl7pPr>
            <a:lvl8pPr indent="0" marL="4572000" marR="0" rtl="0" algn="l">
              <a:lnSpc>
                <a:spcPct val="100000"/>
              </a:lnSpc>
              <a:spcBef>
                <a:spcPts val="0"/>
              </a:spcBef>
              <a:spcAft>
                <a:spcPts val="0"/>
              </a:spcAft>
              <a:defRPr/>
            </a:lvl8pPr>
            <a:lvl9pPr indent="0" marL="6400800" marR="0" rtl="0" algn="l">
              <a:lnSpc>
                <a:spcPct val="100000"/>
              </a:lnSpc>
              <a:spcBef>
                <a:spcPts val="0"/>
              </a:spcBef>
              <a:spcAft>
                <a:spcPts val="0"/>
              </a:spcAft>
              <a:defRPr/>
            </a:lvl9pPr>
          </a:lstStyle>
          <a:p/>
        </p:txBody>
      </p:sp>
      <p:sp>
        <p:nvSpPr>
          <p:cNvPr id="7" name="Shape 7"/>
          <p:cNvSpPr txBox="1"/>
          <p:nvPr>
            <p:ph idx="12" type="sldNum"/>
          </p:nvPr>
        </p:nvSpPr>
        <p:spPr>
          <a:xfrm>
            <a:off x="3884612" y="8685211"/>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2143125" y="685800"/>
            <a:ext cx="257174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27" name="Shape 127"/>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a:spcBef>
                <a:spcPts val="0"/>
              </a:spcBef>
              <a:buNone/>
            </a:pPr>
            <a:r>
              <a:t/>
            </a:r>
            <a:endParaRPr/>
          </a:p>
        </p:txBody>
      </p:sp>
      <p:sp>
        <p:nvSpPr>
          <p:cNvPr id="128" name="Shape 128"/>
          <p:cNvSpPr txBox="1"/>
          <p:nvPr/>
        </p:nvSpPr>
        <p:spPr>
          <a:xfrm>
            <a:off x="3884612" y="8685211"/>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baseline="0" i="0" lang="en-US" sz="1200" u="none" cap="none" strike="noStrike">
                <a:solidFill>
                  <a:srgbClr val="000000"/>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4" name="Shape 14"/>
        <p:cNvGrpSpPr/>
        <p:nvPr/>
      </p:nvGrpSpPr>
      <p:grpSpPr>
        <a:xfrm>
          <a:off x="0" y="0"/>
          <a:ext cx="0" cy="0"/>
          <a:chOff x="0" y="0"/>
          <a:chExt cx="0" cy="0"/>
        </a:xfrm>
      </p:grpSpPr>
      <p:sp>
        <p:nvSpPr>
          <p:cNvPr id="15" name="Shape 15"/>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6" name="Shape 16"/>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7" name="Shape 17"/>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baseline="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1" name="Shape 71"/>
        <p:cNvGrpSpPr/>
        <p:nvPr/>
      </p:nvGrpSpPr>
      <p:grpSpPr>
        <a:xfrm>
          <a:off x="0" y="0"/>
          <a:ext cx="0" cy="0"/>
          <a:chOff x="0" y="0"/>
          <a:chExt cx="0" cy="0"/>
        </a:xfrm>
      </p:grpSpPr>
      <p:sp>
        <p:nvSpPr>
          <p:cNvPr id="72" name="Shape 72"/>
          <p:cNvSpPr txBox="1"/>
          <p:nvPr>
            <p:ph type="title"/>
          </p:nvPr>
        </p:nvSpPr>
        <p:spPr>
          <a:xfrm>
            <a:off x="1646236" y="1757361"/>
            <a:ext cx="29627511" cy="73152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73" name="Shape 73"/>
          <p:cNvSpPr txBox="1"/>
          <p:nvPr>
            <p:ph idx="1" type="body"/>
          </p:nvPr>
        </p:nvSpPr>
        <p:spPr>
          <a:xfrm>
            <a:off x="1646236" y="10242550"/>
            <a:ext cx="29627511" cy="28963937"/>
          </a:xfrm>
          <a:prstGeom prst="rect">
            <a:avLst/>
          </a:prstGeom>
          <a:noFill/>
          <a:ln>
            <a:noFill/>
          </a:ln>
        </p:spPr>
        <p:txBody>
          <a:bodyPr anchorCtr="0" anchor="t" bIns="91425" lIns="91425" rIns="91425" tIns="91425"/>
          <a:lstStyle>
            <a:lvl1pPr indent="-654050" marL="1606550" rtl="0" algn="l">
              <a:spcBef>
                <a:spcPts val="3000"/>
              </a:spcBef>
              <a:spcAft>
                <a:spcPts val="0"/>
              </a:spcAft>
              <a:buClr>
                <a:schemeClr val="dk1"/>
              </a:buClr>
              <a:buFont typeface="Arial"/>
              <a:buChar char="•"/>
              <a:defRPr/>
            </a:lvl1pPr>
            <a:lvl2pPr indent="-515937" marL="3481388" rtl="0" algn="l">
              <a:spcBef>
                <a:spcPts val="2620"/>
              </a:spcBef>
              <a:spcAft>
                <a:spcPts val="0"/>
              </a:spcAft>
              <a:buClr>
                <a:schemeClr val="dk1"/>
              </a:buClr>
              <a:buFont typeface="Arial"/>
              <a:buChar char="–"/>
              <a:defRPr/>
            </a:lvl2pPr>
            <a:lvl3pPr indent="-365125" marL="5356225" rtl="0" algn="l">
              <a:spcBef>
                <a:spcPts val="2240"/>
              </a:spcBef>
              <a:spcAft>
                <a:spcPts val="0"/>
              </a:spcAft>
              <a:buClr>
                <a:schemeClr val="dk1"/>
              </a:buClr>
              <a:buFont typeface="Arial"/>
              <a:buChar char="•"/>
              <a:defRPr/>
            </a:lvl3pPr>
            <a:lvl4pPr indent="-474663" marL="7497763" rtl="0" algn="l">
              <a:spcBef>
                <a:spcPts val="1880"/>
              </a:spcBef>
              <a:spcAft>
                <a:spcPts val="0"/>
              </a:spcAft>
              <a:buClr>
                <a:schemeClr val="dk1"/>
              </a:buClr>
              <a:buFont typeface="Arial"/>
              <a:buChar char="–"/>
              <a:defRPr/>
            </a:lvl4pPr>
            <a:lvl5pPr indent="-484188" marL="9640888" rtl="0" algn="l">
              <a:spcBef>
                <a:spcPts val="1880"/>
              </a:spcBef>
              <a:spcAft>
                <a:spcPts val="0"/>
              </a:spcAft>
              <a:buClr>
                <a:schemeClr val="dk1"/>
              </a:buClr>
              <a:buFont typeface="Arial"/>
              <a:buChar char="»"/>
              <a:defRPr/>
            </a:lvl5pPr>
            <a:lvl6pPr indent="-484188" marL="10098088" rtl="0" algn="l">
              <a:spcBef>
                <a:spcPts val="1880"/>
              </a:spcBef>
              <a:spcAft>
                <a:spcPts val="0"/>
              </a:spcAft>
              <a:buClr>
                <a:schemeClr val="dk1"/>
              </a:buClr>
              <a:buFont typeface="Arial"/>
              <a:buChar char="»"/>
              <a:defRPr/>
            </a:lvl6pPr>
            <a:lvl7pPr indent="-484188" marL="10555288" rtl="0" algn="l">
              <a:spcBef>
                <a:spcPts val="1880"/>
              </a:spcBef>
              <a:spcAft>
                <a:spcPts val="0"/>
              </a:spcAft>
              <a:buClr>
                <a:schemeClr val="dk1"/>
              </a:buClr>
              <a:buFont typeface="Arial"/>
              <a:buChar char="»"/>
              <a:defRPr/>
            </a:lvl7pPr>
            <a:lvl8pPr indent="-484188" marL="11012488" rtl="0" algn="l">
              <a:spcBef>
                <a:spcPts val="1880"/>
              </a:spcBef>
              <a:spcAft>
                <a:spcPts val="0"/>
              </a:spcAft>
              <a:buClr>
                <a:schemeClr val="dk1"/>
              </a:buClr>
              <a:buFont typeface="Arial"/>
              <a:buChar char="»"/>
              <a:defRPr/>
            </a:lvl8pPr>
            <a:lvl9pPr indent="-484188" marL="11469688" rtl="0" algn="l">
              <a:spcBef>
                <a:spcPts val="1880"/>
              </a:spcBef>
              <a:spcAft>
                <a:spcPts val="0"/>
              </a:spcAft>
              <a:buClr>
                <a:schemeClr val="dk1"/>
              </a:buClr>
              <a:buFont typeface="Arial"/>
              <a:buChar char="»"/>
              <a:defRPr/>
            </a:lvl9pPr>
          </a:lstStyle>
          <a:p/>
        </p:txBody>
      </p:sp>
      <p:sp>
        <p:nvSpPr>
          <p:cNvPr id="74" name="Shape 74"/>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5" name="Shape 75"/>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6" name="Shape 76"/>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baseline="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7" name="Shape 77"/>
        <p:cNvGrpSpPr/>
        <p:nvPr/>
      </p:nvGrpSpPr>
      <p:grpSpPr>
        <a:xfrm>
          <a:off x="0" y="0"/>
          <a:ext cx="0" cy="0"/>
          <a:chOff x="0" y="0"/>
          <a:chExt cx="0" cy="0"/>
        </a:xfrm>
      </p:grpSpPr>
      <p:sp>
        <p:nvSpPr>
          <p:cNvPr id="78" name="Shape 78"/>
          <p:cNvSpPr txBox="1"/>
          <p:nvPr>
            <p:ph type="ctrTitle"/>
          </p:nvPr>
        </p:nvSpPr>
        <p:spPr>
          <a:xfrm>
            <a:off x="2469358" y="13635320"/>
            <a:ext cx="27979685" cy="9408458"/>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79" name="Shape 79"/>
          <p:cNvSpPr txBox="1"/>
          <p:nvPr>
            <p:ph idx="1" type="subTitle"/>
          </p:nvPr>
        </p:nvSpPr>
        <p:spPr>
          <a:xfrm>
            <a:off x="4937523" y="24872579"/>
            <a:ext cx="23043355" cy="11214847"/>
          </a:xfrm>
          <a:prstGeom prst="rect">
            <a:avLst/>
          </a:prstGeom>
          <a:noFill/>
          <a:ln>
            <a:noFill/>
          </a:ln>
        </p:spPr>
        <p:txBody>
          <a:bodyPr anchorCtr="0" anchor="t" bIns="91425" lIns="91425" rIns="91425" tIns="91425"/>
          <a:lstStyle>
            <a:lvl1pPr indent="0" marL="0" marR="0" rtl="0" algn="ctr">
              <a:spcBef>
                <a:spcPts val="3000"/>
              </a:spcBef>
              <a:spcAft>
                <a:spcPts val="0"/>
              </a:spcAft>
              <a:buClr>
                <a:schemeClr val="dk1"/>
              </a:buClr>
              <a:buFont typeface="Arial"/>
              <a:buNone/>
              <a:defRPr/>
            </a:lvl1pPr>
            <a:lvl2pPr indent="0" marL="457200" marR="0" rtl="0" algn="ctr">
              <a:spcBef>
                <a:spcPts val="2620"/>
              </a:spcBef>
              <a:spcAft>
                <a:spcPts val="0"/>
              </a:spcAft>
              <a:buClr>
                <a:schemeClr val="dk1"/>
              </a:buClr>
              <a:buFont typeface="Arial"/>
              <a:buNone/>
              <a:defRPr/>
            </a:lvl2pPr>
            <a:lvl3pPr indent="0" marL="914400" marR="0" rtl="0" algn="ctr">
              <a:spcBef>
                <a:spcPts val="2240"/>
              </a:spcBef>
              <a:spcAft>
                <a:spcPts val="0"/>
              </a:spcAft>
              <a:buClr>
                <a:schemeClr val="dk1"/>
              </a:buClr>
              <a:buFont typeface="Arial"/>
              <a:buNone/>
              <a:defRPr/>
            </a:lvl3pPr>
            <a:lvl4pPr indent="0" marL="1371600" marR="0" rtl="0" algn="ctr">
              <a:spcBef>
                <a:spcPts val="1880"/>
              </a:spcBef>
              <a:spcAft>
                <a:spcPts val="0"/>
              </a:spcAft>
              <a:buClr>
                <a:schemeClr val="dk1"/>
              </a:buClr>
              <a:buFont typeface="Arial"/>
              <a:buNone/>
              <a:defRPr/>
            </a:lvl4pPr>
            <a:lvl5pPr indent="0" marL="1828800" marR="0" rtl="0" algn="ctr">
              <a:spcBef>
                <a:spcPts val="1880"/>
              </a:spcBef>
              <a:spcAft>
                <a:spcPts val="0"/>
              </a:spcAft>
              <a:buClr>
                <a:schemeClr val="dk1"/>
              </a:buClr>
              <a:buFont typeface="Arial"/>
              <a:buNone/>
              <a:defRPr/>
            </a:lvl5pPr>
            <a:lvl6pPr indent="0" marL="2286000" marR="0" rtl="0" algn="ctr">
              <a:spcBef>
                <a:spcPts val="1880"/>
              </a:spcBef>
              <a:spcAft>
                <a:spcPts val="0"/>
              </a:spcAft>
              <a:buClr>
                <a:schemeClr val="dk1"/>
              </a:buClr>
              <a:buFont typeface="Arial"/>
              <a:buNone/>
              <a:defRPr/>
            </a:lvl6pPr>
            <a:lvl7pPr indent="0" marL="2743200" marR="0" rtl="0" algn="ctr">
              <a:spcBef>
                <a:spcPts val="1880"/>
              </a:spcBef>
              <a:spcAft>
                <a:spcPts val="0"/>
              </a:spcAft>
              <a:buClr>
                <a:schemeClr val="dk1"/>
              </a:buClr>
              <a:buFont typeface="Arial"/>
              <a:buNone/>
              <a:defRPr/>
            </a:lvl7pPr>
            <a:lvl8pPr indent="0" marL="3200400" marR="0" rtl="0" algn="ctr">
              <a:spcBef>
                <a:spcPts val="1880"/>
              </a:spcBef>
              <a:spcAft>
                <a:spcPts val="0"/>
              </a:spcAft>
              <a:buClr>
                <a:schemeClr val="dk1"/>
              </a:buClr>
              <a:buFont typeface="Arial"/>
              <a:buNone/>
              <a:defRPr/>
            </a:lvl8pPr>
            <a:lvl9pPr indent="0" marL="3657600" marR="0" rtl="0" algn="ctr">
              <a:spcBef>
                <a:spcPts val="1880"/>
              </a:spcBef>
              <a:spcAft>
                <a:spcPts val="0"/>
              </a:spcAft>
              <a:buClr>
                <a:schemeClr val="dk1"/>
              </a:buClr>
              <a:buFont typeface="Arial"/>
              <a:buNone/>
              <a:defRPr/>
            </a:lvl9pPr>
          </a:lstStyle>
          <a:p/>
        </p:txBody>
      </p:sp>
      <p:sp>
        <p:nvSpPr>
          <p:cNvPr id="80" name="Shape 80"/>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81" name="Shape 81"/>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82" name="Shape 82"/>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baseline="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8" name="Shape 18"/>
        <p:cNvGrpSpPr/>
        <p:nvPr/>
      </p:nvGrpSpPr>
      <p:grpSpPr>
        <a:xfrm>
          <a:off x="0" y="0"/>
          <a:ext cx="0" cy="0"/>
          <a:chOff x="0" y="0"/>
          <a:chExt cx="0" cy="0"/>
        </a:xfrm>
      </p:grpSpPr>
      <p:sp>
        <p:nvSpPr>
          <p:cNvPr id="19" name="Shape 19"/>
          <p:cNvSpPr txBox="1"/>
          <p:nvPr>
            <p:ph type="title"/>
          </p:nvPr>
        </p:nvSpPr>
        <p:spPr>
          <a:xfrm rot="5400000">
            <a:off x="8844488" y="16778673"/>
            <a:ext cx="37450057" cy="7406877"/>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20" name="Shape 20"/>
          <p:cNvSpPr txBox="1"/>
          <p:nvPr>
            <p:ph idx="1" type="body"/>
          </p:nvPr>
        </p:nvSpPr>
        <p:spPr>
          <a:xfrm rot="5400000">
            <a:off x="-6026415" y="9428945"/>
            <a:ext cx="37450057" cy="22106334"/>
          </a:xfrm>
          <a:prstGeom prst="rect">
            <a:avLst/>
          </a:prstGeom>
          <a:noFill/>
          <a:ln>
            <a:noFill/>
          </a:ln>
        </p:spPr>
        <p:txBody>
          <a:bodyPr anchorCtr="0" anchor="t" bIns="91425" lIns="91425" rIns="91425" tIns="91425"/>
          <a:lstStyle>
            <a:lvl1pPr indent="-654050" marL="1606550" rtl="0" algn="l">
              <a:spcBef>
                <a:spcPts val="3000"/>
              </a:spcBef>
              <a:spcAft>
                <a:spcPts val="0"/>
              </a:spcAft>
              <a:buClr>
                <a:schemeClr val="dk1"/>
              </a:buClr>
              <a:buFont typeface="Arial"/>
              <a:buChar char="•"/>
              <a:defRPr/>
            </a:lvl1pPr>
            <a:lvl2pPr indent="-515937" marL="3481388" rtl="0" algn="l">
              <a:spcBef>
                <a:spcPts val="2620"/>
              </a:spcBef>
              <a:spcAft>
                <a:spcPts val="0"/>
              </a:spcAft>
              <a:buClr>
                <a:schemeClr val="dk1"/>
              </a:buClr>
              <a:buFont typeface="Arial"/>
              <a:buChar char="–"/>
              <a:defRPr/>
            </a:lvl2pPr>
            <a:lvl3pPr indent="-365125" marL="5356225" rtl="0" algn="l">
              <a:spcBef>
                <a:spcPts val="2240"/>
              </a:spcBef>
              <a:spcAft>
                <a:spcPts val="0"/>
              </a:spcAft>
              <a:buClr>
                <a:schemeClr val="dk1"/>
              </a:buClr>
              <a:buFont typeface="Arial"/>
              <a:buChar char="•"/>
              <a:defRPr/>
            </a:lvl3pPr>
            <a:lvl4pPr indent="-474663" marL="7497763" rtl="0" algn="l">
              <a:spcBef>
                <a:spcPts val="1880"/>
              </a:spcBef>
              <a:spcAft>
                <a:spcPts val="0"/>
              </a:spcAft>
              <a:buClr>
                <a:schemeClr val="dk1"/>
              </a:buClr>
              <a:buFont typeface="Arial"/>
              <a:buChar char="–"/>
              <a:defRPr/>
            </a:lvl4pPr>
            <a:lvl5pPr indent="-484188" marL="9640888" rtl="0" algn="l">
              <a:spcBef>
                <a:spcPts val="1880"/>
              </a:spcBef>
              <a:spcAft>
                <a:spcPts val="0"/>
              </a:spcAft>
              <a:buClr>
                <a:schemeClr val="dk1"/>
              </a:buClr>
              <a:buFont typeface="Arial"/>
              <a:buChar char="»"/>
              <a:defRPr/>
            </a:lvl5pPr>
            <a:lvl6pPr indent="-484188" marL="10098088" rtl="0" algn="l">
              <a:spcBef>
                <a:spcPts val="1880"/>
              </a:spcBef>
              <a:spcAft>
                <a:spcPts val="0"/>
              </a:spcAft>
              <a:buClr>
                <a:schemeClr val="dk1"/>
              </a:buClr>
              <a:buFont typeface="Arial"/>
              <a:buChar char="»"/>
              <a:defRPr/>
            </a:lvl6pPr>
            <a:lvl7pPr indent="-484188" marL="10555288" rtl="0" algn="l">
              <a:spcBef>
                <a:spcPts val="1880"/>
              </a:spcBef>
              <a:spcAft>
                <a:spcPts val="0"/>
              </a:spcAft>
              <a:buClr>
                <a:schemeClr val="dk1"/>
              </a:buClr>
              <a:buFont typeface="Arial"/>
              <a:buChar char="»"/>
              <a:defRPr/>
            </a:lvl7pPr>
            <a:lvl8pPr indent="-484188" marL="11012488" rtl="0" algn="l">
              <a:spcBef>
                <a:spcPts val="1880"/>
              </a:spcBef>
              <a:spcAft>
                <a:spcPts val="0"/>
              </a:spcAft>
              <a:buClr>
                <a:schemeClr val="dk1"/>
              </a:buClr>
              <a:buFont typeface="Arial"/>
              <a:buChar char="»"/>
              <a:defRPr/>
            </a:lvl8pPr>
            <a:lvl9pPr indent="-484188" marL="11469688" rtl="0" algn="l">
              <a:spcBef>
                <a:spcPts val="1880"/>
              </a:spcBef>
              <a:spcAft>
                <a:spcPts val="0"/>
              </a:spcAft>
              <a:buClr>
                <a:schemeClr val="dk1"/>
              </a:buClr>
              <a:buFont typeface="Arial"/>
              <a:buChar char="»"/>
              <a:defRPr/>
            </a:lvl9pPr>
          </a:lstStyle>
          <a:p/>
        </p:txBody>
      </p:sp>
      <p:sp>
        <p:nvSpPr>
          <p:cNvPr id="21" name="Shape 21"/>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2" name="Shape 22"/>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3" name="Shape 23"/>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baseline="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24" name="Shape 24"/>
        <p:cNvGrpSpPr/>
        <p:nvPr/>
      </p:nvGrpSpPr>
      <p:grpSpPr>
        <a:xfrm>
          <a:off x="0" y="0"/>
          <a:ext cx="0" cy="0"/>
          <a:chOff x="0" y="0"/>
          <a:chExt cx="0" cy="0"/>
        </a:xfrm>
      </p:grpSpPr>
      <p:sp>
        <p:nvSpPr>
          <p:cNvPr id="25" name="Shape 25"/>
          <p:cNvSpPr txBox="1"/>
          <p:nvPr>
            <p:ph type="title"/>
          </p:nvPr>
        </p:nvSpPr>
        <p:spPr>
          <a:xfrm>
            <a:off x="1646236" y="1757361"/>
            <a:ext cx="29627511" cy="73152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26" name="Shape 26"/>
          <p:cNvSpPr txBox="1"/>
          <p:nvPr>
            <p:ph idx="1" type="body"/>
          </p:nvPr>
        </p:nvSpPr>
        <p:spPr>
          <a:xfrm rot="5400000">
            <a:off x="1978025" y="9910762"/>
            <a:ext cx="28963937" cy="29627511"/>
          </a:xfrm>
          <a:prstGeom prst="rect">
            <a:avLst/>
          </a:prstGeom>
          <a:noFill/>
          <a:ln>
            <a:noFill/>
          </a:ln>
        </p:spPr>
        <p:txBody>
          <a:bodyPr anchorCtr="0" anchor="t" bIns="91425" lIns="91425" rIns="91425" tIns="91425"/>
          <a:lstStyle>
            <a:lvl1pPr indent="-654050" marL="1606550" rtl="0" algn="l">
              <a:spcBef>
                <a:spcPts val="3000"/>
              </a:spcBef>
              <a:spcAft>
                <a:spcPts val="0"/>
              </a:spcAft>
              <a:buClr>
                <a:schemeClr val="dk1"/>
              </a:buClr>
              <a:buFont typeface="Arial"/>
              <a:buChar char="•"/>
              <a:defRPr/>
            </a:lvl1pPr>
            <a:lvl2pPr indent="-515937" marL="3481388" rtl="0" algn="l">
              <a:spcBef>
                <a:spcPts val="2620"/>
              </a:spcBef>
              <a:spcAft>
                <a:spcPts val="0"/>
              </a:spcAft>
              <a:buClr>
                <a:schemeClr val="dk1"/>
              </a:buClr>
              <a:buFont typeface="Arial"/>
              <a:buChar char="–"/>
              <a:defRPr/>
            </a:lvl2pPr>
            <a:lvl3pPr indent="-365125" marL="5356225" rtl="0" algn="l">
              <a:spcBef>
                <a:spcPts val="2240"/>
              </a:spcBef>
              <a:spcAft>
                <a:spcPts val="0"/>
              </a:spcAft>
              <a:buClr>
                <a:schemeClr val="dk1"/>
              </a:buClr>
              <a:buFont typeface="Arial"/>
              <a:buChar char="•"/>
              <a:defRPr/>
            </a:lvl3pPr>
            <a:lvl4pPr indent="-474663" marL="7497763" rtl="0" algn="l">
              <a:spcBef>
                <a:spcPts val="1880"/>
              </a:spcBef>
              <a:spcAft>
                <a:spcPts val="0"/>
              </a:spcAft>
              <a:buClr>
                <a:schemeClr val="dk1"/>
              </a:buClr>
              <a:buFont typeface="Arial"/>
              <a:buChar char="–"/>
              <a:defRPr/>
            </a:lvl4pPr>
            <a:lvl5pPr indent="-484188" marL="9640888" rtl="0" algn="l">
              <a:spcBef>
                <a:spcPts val="1880"/>
              </a:spcBef>
              <a:spcAft>
                <a:spcPts val="0"/>
              </a:spcAft>
              <a:buClr>
                <a:schemeClr val="dk1"/>
              </a:buClr>
              <a:buFont typeface="Arial"/>
              <a:buChar char="»"/>
              <a:defRPr/>
            </a:lvl5pPr>
            <a:lvl6pPr indent="-484188" marL="10098088" rtl="0" algn="l">
              <a:spcBef>
                <a:spcPts val="1880"/>
              </a:spcBef>
              <a:spcAft>
                <a:spcPts val="0"/>
              </a:spcAft>
              <a:buClr>
                <a:schemeClr val="dk1"/>
              </a:buClr>
              <a:buFont typeface="Arial"/>
              <a:buChar char="»"/>
              <a:defRPr/>
            </a:lvl6pPr>
            <a:lvl7pPr indent="-484188" marL="10555288" rtl="0" algn="l">
              <a:spcBef>
                <a:spcPts val="1880"/>
              </a:spcBef>
              <a:spcAft>
                <a:spcPts val="0"/>
              </a:spcAft>
              <a:buClr>
                <a:schemeClr val="dk1"/>
              </a:buClr>
              <a:buFont typeface="Arial"/>
              <a:buChar char="»"/>
              <a:defRPr/>
            </a:lvl7pPr>
            <a:lvl8pPr indent="-484188" marL="11012488" rtl="0" algn="l">
              <a:spcBef>
                <a:spcPts val="1880"/>
              </a:spcBef>
              <a:spcAft>
                <a:spcPts val="0"/>
              </a:spcAft>
              <a:buClr>
                <a:schemeClr val="dk1"/>
              </a:buClr>
              <a:buFont typeface="Arial"/>
              <a:buChar char="»"/>
              <a:defRPr/>
            </a:lvl8pPr>
            <a:lvl9pPr indent="-484188" marL="11469688" rtl="0" algn="l">
              <a:spcBef>
                <a:spcPts val="1880"/>
              </a:spcBef>
              <a:spcAft>
                <a:spcPts val="0"/>
              </a:spcAft>
              <a:buClr>
                <a:schemeClr val="dk1"/>
              </a:buClr>
              <a:buFont typeface="Arial"/>
              <a:buChar char="»"/>
              <a:defRPr/>
            </a:lvl9pPr>
          </a:lstStyle>
          <a:p/>
        </p:txBody>
      </p:sp>
      <p:sp>
        <p:nvSpPr>
          <p:cNvPr id="27" name="Shape 27"/>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8" name="Shape 28"/>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9" name="Shape 29"/>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baseline="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30" name="Shape 30"/>
        <p:cNvGrpSpPr/>
        <p:nvPr/>
      </p:nvGrpSpPr>
      <p:grpSpPr>
        <a:xfrm>
          <a:off x="0" y="0"/>
          <a:ext cx="0" cy="0"/>
          <a:chOff x="0" y="0"/>
          <a:chExt cx="0" cy="0"/>
        </a:xfrm>
      </p:grpSpPr>
      <p:sp>
        <p:nvSpPr>
          <p:cNvPr id="31" name="Shape 31"/>
          <p:cNvSpPr txBox="1"/>
          <p:nvPr>
            <p:ph type="title"/>
          </p:nvPr>
        </p:nvSpPr>
        <p:spPr>
          <a:xfrm>
            <a:off x="6451998" y="30724287"/>
            <a:ext cx="19751277" cy="3626223"/>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2" name="Shape 32"/>
          <p:cNvSpPr/>
          <p:nvPr>
            <p:ph idx="2" type="pic"/>
          </p:nvPr>
        </p:nvSpPr>
        <p:spPr>
          <a:xfrm>
            <a:off x="6451998" y="3922058"/>
            <a:ext cx="19751277" cy="26333825"/>
          </a:xfrm>
          <a:prstGeom prst="rect">
            <a:avLst/>
          </a:prstGeom>
          <a:noFill/>
          <a:ln>
            <a:noFill/>
          </a:ln>
        </p:spPr>
      </p:sp>
      <p:sp>
        <p:nvSpPr>
          <p:cNvPr id="33" name="Shape 33"/>
          <p:cNvSpPr txBox="1"/>
          <p:nvPr>
            <p:ph idx="1" type="body"/>
          </p:nvPr>
        </p:nvSpPr>
        <p:spPr>
          <a:xfrm>
            <a:off x="6451998" y="34350512"/>
            <a:ext cx="19751277" cy="5152464"/>
          </a:xfrm>
          <a:prstGeom prst="rect">
            <a:avLst/>
          </a:prstGeom>
          <a:noFill/>
          <a:ln>
            <a:noFill/>
          </a:ln>
        </p:spPr>
        <p:txBody>
          <a:bodyPr anchorCtr="0" anchor="t" bIns="91425" lIns="91425" rIns="91425" tIns="91425"/>
          <a:lstStyle>
            <a:lvl1pPr indent="0" marL="0" rtl="0">
              <a:spcBef>
                <a:spcPts val="0"/>
              </a:spcBef>
              <a:buFont typeface="Arial"/>
              <a:buNone/>
              <a:defRPr/>
            </a:lvl1pPr>
            <a:lvl2pPr indent="0" marL="457200" rtl="0">
              <a:spcBef>
                <a:spcPts val="0"/>
              </a:spcBef>
              <a:buFont typeface="Arial"/>
              <a:buNone/>
              <a:defRPr/>
            </a:lvl2pPr>
            <a:lvl3pPr indent="0" marL="914400" rtl="0">
              <a:spcBef>
                <a:spcPts val="0"/>
              </a:spcBef>
              <a:buFont typeface="Arial"/>
              <a:buNone/>
              <a:defRPr/>
            </a:lvl3pPr>
            <a:lvl4pPr indent="0" marL="1371600" rtl="0">
              <a:spcBef>
                <a:spcPts val="0"/>
              </a:spcBef>
              <a:buFont typeface="Arial"/>
              <a:buNone/>
              <a:defRPr/>
            </a:lvl4pPr>
            <a:lvl5pPr indent="0" marL="1828800" rtl="0">
              <a:spcBef>
                <a:spcPts val="0"/>
              </a:spcBef>
              <a:buFont typeface="Arial"/>
              <a:buNone/>
              <a:defRPr/>
            </a:lvl5pPr>
            <a:lvl6pPr indent="0" marL="2286000" rtl="0">
              <a:spcBef>
                <a:spcPts val="0"/>
              </a:spcBef>
              <a:buFont typeface="Arial"/>
              <a:buNone/>
              <a:defRPr/>
            </a:lvl6pPr>
            <a:lvl7pPr indent="0" marL="2743200" rtl="0">
              <a:spcBef>
                <a:spcPts val="0"/>
              </a:spcBef>
              <a:buFont typeface="Arial"/>
              <a:buNone/>
              <a:defRPr/>
            </a:lvl7pPr>
            <a:lvl8pPr indent="0" marL="3200400" rtl="0">
              <a:spcBef>
                <a:spcPts val="0"/>
              </a:spcBef>
              <a:buFont typeface="Arial"/>
              <a:buNone/>
              <a:defRPr/>
            </a:lvl8pPr>
            <a:lvl9pPr indent="0" marL="3657600" rtl="0">
              <a:spcBef>
                <a:spcPts val="0"/>
              </a:spcBef>
              <a:buFont typeface="Arial"/>
              <a:buNone/>
              <a:defRPr/>
            </a:lvl9pPr>
          </a:lstStyle>
          <a:p/>
        </p:txBody>
      </p:sp>
      <p:sp>
        <p:nvSpPr>
          <p:cNvPr id="34" name="Shape 34"/>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5" name="Shape 35"/>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6" name="Shape 36"/>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baseline="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37" name="Shape 37"/>
        <p:cNvGrpSpPr/>
        <p:nvPr/>
      </p:nvGrpSpPr>
      <p:grpSpPr>
        <a:xfrm>
          <a:off x="0" y="0"/>
          <a:ext cx="0" cy="0"/>
          <a:chOff x="0" y="0"/>
          <a:chExt cx="0" cy="0"/>
        </a:xfrm>
      </p:grpSpPr>
      <p:sp>
        <p:nvSpPr>
          <p:cNvPr id="38" name="Shape 38"/>
          <p:cNvSpPr txBox="1"/>
          <p:nvPr>
            <p:ph type="title"/>
          </p:nvPr>
        </p:nvSpPr>
        <p:spPr>
          <a:xfrm>
            <a:off x="1645444" y="1748117"/>
            <a:ext cx="10829926" cy="7436224"/>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9" name="Shape 39"/>
          <p:cNvSpPr txBox="1"/>
          <p:nvPr>
            <p:ph idx="1" type="body"/>
          </p:nvPr>
        </p:nvSpPr>
        <p:spPr>
          <a:xfrm>
            <a:off x="12870656" y="1748117"/>
            <a:ext cx="18402299" cy="3745902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0" name="Shape 40"/>
          <p:cNvSpPr txBox="1"/>
          <p:nvPr>
            <p:ph idx="2" type="body"/>
          </p:nvPr>
        </p:nvSpPr>
        <p:spPr>
          <a:xfrm>
            <a:off x="1645444" y="9184340"/>
            <a:ext cx="10829926" cy="30022799"/>
          </a:xfrm>
          <a:prstGeom prst="rect">
            <a:avLst/>
          </a:prstGeom>
          <a:noFill/>
          <a:ln>
            <a:noFill/>
          </a:ln>
        </p:spPr>
        <p:txBody>
          <a:bodyPr anchorCtr="0" anchor="t" bIns="91425" lIns="91425" rIns="91425" tIns="91425"/>
          <a:lstStyle>
            <a:lvl1pPr indent="0" marL="0" rtl="0">
              <a:spcBef>
                <a:spcPts val="0"/>
              </a:spcBef>
              <a:buFont typeface="Arial"/>
              <a:buNone/>
              <a:defRPr/>
            </a:lvl1pPr>
            <a:lvl2pPr indent="0" marL="457200" rtl="0">
              <a:spcBef>
                <a:spcPts val="0"/>
              </a:spcBef>
              <a:buFont typeface="Arial"/>
              <a:buNone/>
              <a:defRPr/>
            </a:lvl2pPr>
            <a:lvl3pPr indent="0" marL="914400" rtl="0">
              <a:spcBef>
                <a:spcPts val="0"/>
              </a:spcBef>
              <a:buFont typeface="Arial"/>
              <a:buNone/>
              <a:defRPr/>
            </a:lvl3pPr>
            <a:lvl4pPr indent="0" marL="1371600" rtl="0">
              <a:spcBef>
                <a:spcPts val="0"/>
              </a:spcBef>
              <a:buFont typeface="Arial"/>
              <a:buNone/>
              <a:defRPr/>
            </a:lvl4pPr>
            <a:lvl5pPr indent="0" marL="1828800" rtl="0">
              <a:spcBef>
                <a:spcPts val="0"/>
              </a:spcBef>
              <a:buFont typeface="Arial"/>
              <a:buNone/>
              <a:defRPr/>
            </a:lvl5pPr>
            <a:lvl6pPr indent="0" marL="2286000" rtl="0">
              <a:spcBef>
                <a:spcPts val="0"/>
              </a:spcBef>
              <a:buFont typeface="Arial"/>
              <a:buNone/>
              <a:defRPr/>
            </a:lvl6pPr>
            <a:lvl7pPr indent="0" marL="2743200" rtl="0">
              <a:spcBef>
                <a:spcPts val="0"/>
              </a:spcBef>
              <a:buFont typeface="Arial"/>
              <a:buNone/>
              <a:defRPr/>
            </a:lvl7pPr>
            <a:lvl8pPr indent="0" marL="3200400" rtl="0">
              <a:spcBef>
                <a:spcPts val="0"/>
              </a:spcBef>
              <a:buFont typeface="Arial"/>
              <a:buNone/>
              <a:defRPr/>
            </a:lvl8pPr>
            <a:lvl9pPr indent="0" marL="3657600" rtl="0">
              <a:spcBef>
                <a:spcPts val="0"/>
              </a:spcBef>
              <a:buFont typeface="Arial"/>
              <a:buNone/>
              <a:defRPr/>
            </a:lvl9pPr>
          </a:lstStyle>
          <a:p/>
        </p:txBody>
      </p:sp>
      <p:sp>
        <p:nvSpPr>
          <p:cNvPr id="41" name="Shape 41"/>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2" name="Shape 42"/>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3" name="Shape 43"/>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baseline="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4" name="Shape 44"/>
        <p:cNvGrpSpPr/>
        <p:nvPr/>
      </p:nvGrpSpPr>
      <p:grpSpPr>
        <a:xfrm>
          <a:off x="0" y="0"/>
          <a:ext cx="0" cy="0"/>
          <a:chOff x="0" y="0"/>
          <a:chExt cx="0" cy="0"/>
        </a:xfrm>
      </p:grpSpPr>
      <p:sp>
        <p:nvSpPr>
          <p:cNvPr id="45" name="Shape 45"/>
          <p:cNvSpPr txBox="1"/>
          <p:nvPr>
            <p:ph type="title"/>
          </p:nvPr>
        </p:nvSpPr>
        <p:spPr>
          <a:xfrm>
            <a:off x="1646236" y="1757361"/>
            <a:ext cx="29627511" cy="73152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46" name="Shape 46"/>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7" name="Shape 47"/>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8" name="Shape 48"/>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baseline="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9" name="Shape 49"/>
        <p:cNvGrpSpPr/>
        <p:nvPr/>
      </p:nvGrpSpPr>
      <p:grpSpPr>
        <a:xfrm>
          <a:off x="0" y="0"/>
          <a:ext cx="0" cy="0"/>
          <a:chOff x="0" y="0"/>
          <a:chExt cx="0" cy="0"/>
        </a:xfrm>
      </p:grpSpPr>
      <p:sp>
        <p:nvSpPr>
          <p:cNvPr id="50" name="Shape 50"/>
          <p:cNvSpPr txBox="1"/>
          <p:nvPr>
            <p:ph type="title"/>
          </p:nvPr>
        </p:nvSpPr>
        <p:spPr>
          <a:xfrm>
            <a:off x="1646236" y="1757361"/>
            <a:ext cx="29627511" cy="73152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1" name="Shape 51"/>
          <p:cNvSpPr txBox="1"/>
          <p:nvPr>
            <p:ph idx="1" type="body"/>
          </p:nvPr>
        </p:nvSpPr>
        <p:spPr>
          <a:xfrm>
            <a:off x="1645443" y="9825317"/>
            <a:ext cx="14544675" cy="4094629"/>
          </a:xfrm>
          <a:prstGeom prst="rect">
            <a:avLst/>
          </a:prstGeom>
          <a:noFill/>
          <a:ln>
            <a:noFill/>
          </a:ln>
        </p:spPr>
        <p:txBody>
          <a:bodyPr anchorCtr="0" anchor="b" bIns="91425" lIns="91425" rIns="91425" tIns="91425"/>
          <a:lstStyle>
            <a:lvl1pPr indent="0" marL="0" rtl="0">
              <a:spcBef>
                <a:spcPts val="0"/>
              </a:spcBef>
              <a:buFont typeface="Arial"/>
              <a:buNone/>
              <a:defRPr/>
            </a:lvl1pPr>
            <a:lvl2pPr indent="0" marL="457200" rtl="0">
              <a:spcBef>
                <a:spcPts val="0"/>
              </a:spcBef>
              <a:buFont typeface="Arial"/>
              <a:buNone/>
              <a:defRPr/>
            </a:lvl2pPr>
            <a:lvl3pPr indent="0" marL="914400" rtl="0">
              <a:spcBef>
                <a:spcPts val="0"/>
              </a:spcBef>
              <a:buFont typeface="Arial"/>
              <a:buNone/>
              <a:defRPr/>
            </a:lvl3pPr>
            <a:lvl4pPr indent="0" marL="1371600" rtl="0">
              <a:spcBef>
                <a:spcPts val="0"/>
              </a:spcBef>
              <a:buFont typeface="Arial"/>
              <a:buNone/>
              <a:defRPr/>
            </a:lvl4pPr>
            <a:lvl5pPr indent="0" marL="1828800" rtl="0">
              <a:spcBef>
                <a:spcPts val="0"/>
              </a:spcBef>
              <a:buFont typeface="Arial"/>
              <a:buNone/>
              <a:defRPr/>
            </a:lvl5pPr>
            <a:lvl6pPr indent="0" marL="2286000" rtl="0">
              <a:spcBef>
                <a:spcPts val="0"/>
              </a:spcBef>
              <a:buFont typeface="Arial"/>
              <a:buNone/>
              <a:defRPr/>
            </a:lvl6pPr>
            <a:lvl7pPr indent="0" marL="2743200" rtl="0">
              <a:spcBef>
                <a:spcPts val="0"/>
              </a:spcBef>
              <a:buFont typeface="Arial"/>
              <a:buNone/>
              <a:defRPr/>
            </a:lvl7pPr>
            <a:lvl8pPr indent="0" marL="3200400" rtl="0">
              <a:spcBef>
                <a:spcPts val="0"/>
              </a:spcBef>
              <a:buFont typeface="Arial"/>
              <a:buNone/>
              <a:defRPr/>
            </a:lvl8pPr>
            <a:lvl9pPr indent="0" marL="3657600" rtl="0">
              <a:spcBef>
                <a:spcPts val="0"/>
              </a:spcBef>
              <a:buFont typeface="Arial"/>
              <a:buNone/>
              <a:defRPr/>
            </a:lvl9pPr>
          </a:lstStyle>
          <a:p/>
        </p:txBody>
      </p:sp>
      <p:sp>
        <p:nvSpPr>
          <p:cNvPr id="52" name="Shape 52"/>
          <p:cNvSpPr txBox="1"/>
          <p:nvPr>
            <p:ph idx="2" type="body"/>
          </p:nvPr>
        </p:nvSpPr>
        <p:spPr>
          <a:xfrm>
            <a:off x="1645443" y="13919948"/>
            <a:ext cx="14544675" cy="2528719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3" name="Shape 53"/>
          <p:cNvSpPr txBox="1"/>
          <p:nvPr>
            <p:ph idx="3" type="body"/>
          </p:nvPr>
        </p:nvSpPr>
        <p:spPr>
          <a:xfrm>
            <a:off x="16722328" y="9825317"/>
            <a:ext cx="14550627" cy="4094629"/>
          </a:xfrm>
          <a:prstGeom prst="rect">
            <a:avLst/>
          </a:prstGeom>
          <a:noFill/>
          <a:ln>
            <a:noFill/>
          </a:ln>
        </p:spPr>
        <p:txBody>
          <a:bodyPr anchorCtr="0" anchor="b" bIns="91425" lIns="91425" rIns="91425" tIns="91425"/>
          <a:lstStyle>
            <a:lvl1pPr indent="0" marL="0" rtl="0">
              <a:spcBef>
                <a:spcPts val="0"/>
              </a:spcBef>
              <a:buFont typeface="Arial"/>
              <a:buNone/>
              <a:defRPr/>
            </a:lvl1pPr>
            <a:lvl2pPr indent="0" marL="457200" rtl="0">
              <a:spcBef>
                <a:spcPts val="0"/>
              </a:spcBef>
              <a:buFont typeface="Arial"/>
              <a:buNone/>
              <a:defRPr/>
            </a:lvl2pPr>
            <a:lvl3pPr indent="0" marL="914400" rtl="0">
              <a:spcBef>
                <a:spcPts val="0"/>
              </a:spcBef>
              <a:buFont typeface="Arial"/>
              <a:buNone/>
              <a:defRPr/>
            </a:lvl3pPr>
            <a:lvl4pPr indent="0" marL="1371600" rtl="0">
              <a:spcBef>
                <a:spcPts val="0"/>
              </a:spcBef>
              <a:buFont typeface="Arial"/>
              <a:buNone/>
              <a:defRPr/>
            </a:lvl4pPr>
            <a:lvl5pPr indent="0" marL="1828800" rtl="0">
              <a:spcBef>
                <a:spcPts val="0"/>
              </a:spcBef>
              <a:buFont typeface="Arial"/>
              <a:buNone/>
              <a:defRPr/>
            </a:lvl5pPr>
            <a:lvl6pPr indent="0" marL="2286000" rtl="0">
              <a:spcBef>
                <a:spcPts val="0"/>
              </a:spcBef>
              <a:buFont typeface="Arial"/>
              <a:buNone/>
              <a:defRPr/>
            </a:lvl6pPr>
            <a:lvl7pPr indent="0" marL="2743200" rtl="0">
              <a:spcBef>
                <a:spcPts val="0"/>
              </a:spcBef>
              <a:buFont typeface="Arial"/>
              <a:buNone/>
              <a:defRPr/>
            </a:lvl7pPr>
            <a:lvl8pPr indent="0" marL="3200400" rtl="0">
              <a:spcBef>
                <a:spcPts val="0"/>
              </a:spcBef>
              <a:buFont typeface="Arial"/>
              <a:buNone/>
              <a:defRPr/>
            </a:lvl8pPr>
            <a:lvl9pPr indent="0" marL="3657600" rtl="0">
              <a:spcBef>
                <a:spcPts val="0"/>
              </a:spcBef>
              <a:buFont typeface="Arial"/>
              <a:buNone/>
              <a:defRPr/>
            </a:lvl9pPr>
          </a:lstStyle>
          <a:p/>
        </p:txBody>
      </p:sp>
      <p:sp>
        <p:nvSpPr>
          <p:cNvPr id="54" name="Shape 54"/>
          <p:cNvSpPr txBox="1"/>
          <p:nvPr>
            <p:ph idx="4" type="body"/>
          </p:nvPr>
        </p:nvSpPr>
        <p:spPr>
          <a:xfrm>
            <a:off x="16722328" y="13919948"/>
            <a:ext cx="14550627" cy="2528719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5" name="Shape 55"/>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6" name="Shape 56"/>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7" name="Shape 57"/>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baseline="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58" name="Shape 58"/>
        <p:cNvGrpSpPr/>
        <p:nvPr/>
      </p:nvGrpSpPr>
      <p:grpSpPr>
        <a:xfrm>
          <a:off x="0" y="0"/>
          <a:ext cx="0" cy="0"/>
          <a:chOff x="0" y="0"/>
          <a:chExt cx="0" cy="0"/>
        </a:xfrm>
      </p:grpSpPr>
      <p:sp>
        <p:nvSpPr>
          <p:cNvPr id="59" name="Shape 59"/>
          <p:cNvSpPr txBox="1"/>
          <p:nvPr>
            <p:ph type="title"/>
          </p:nvPr>
        </p:nvSpPr>
        <p:spPr>
          <a:xfrm>
            <a:off x="1646236" y="1757361"/>
            <a:ext cx="29627511" cy="73152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60" name="Shape 60"/>
          <p:cNvSpPr txBox="1"/>
          <p:nvPr>
            <p:ph idx="1" type="body"/>
          </p:nvPr>
        </p:nvSpPr>
        <p:spPr>
          <a:xfrm>
            <a:off x="1645444" y="10242177"/>
            <a:ext cx="14756605" cy="2896496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1" name="Shape 61"/>
          <p:cNvSpPr txBox="1"/>
          <p:nvPr>
            <p:ph idx="2" type="body"/>
          </p:nvPr>
        </p:nvSpPr>
        <p:spPr>
          <a:xfrm>
            <a:off x="16516351" y="10242177"/>
            <a:ext cx="14756605" cy="2896496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2" name="Shape 62"/>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3" name="Shape 63"/>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4" name="Shape 64"/>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baseline="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65" name="Shape 65"/>
        <p:cNvGrpSpPr/>
        <p:nvPr/>
      </p:nvGrpSpPr>
      <p:grpSpPr>
        <a:xfrm>
          <a:off x="0" y="0"/>
          <a:ext cx="0" cy="0"/>
          <a:chOff x="0" y="0"/>
          <a:chExt cx="0" cy="0"/>
        </a:xfrm>
      </p:grpSpPr>
      <p:sp>
        <p:nvSpPr>
          <p:cNvPr id="66" name="Shape 66"/>
          <p:cNvSpPr txBox="1"/>
          <p:nvPr>
            <p:ph type="title"/>
          </p:nvPr>
        </p:nvSpPr>
        <p:spPr>
          <a:xfrm>
            <a:off x="2600325" y="28205209"/>
            <a:ext cx="27980878" cy="8715934"/>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7" name="Shape 67"/>
          <p:cNvSpPr txBox="1"/>
          <p:nvPr>
            <p:ph idx="1" type="body"/>
          </p:nvPr>
        </p:nvSpPr>
        <p:spPr>
          <a:xfrm>
            <a:off x="2600325" y="18604006"/>
            <a:ext cx="27980878" cy="9601200"/>
          </a:xfrm>
          <a:prstGeom prst="rect">
            <a:avLst/>
          </a:prstGeom>
          <a:noFill/>
          <a:ln>
            <a:noFill/>
          </a:ln>
        </p:spPr>
        <p:txBody>
          <a:bodyPr anchorCtr="0" anchor="b" bIns="91425" lIns="91425" rIns="91425" tIns="91425"/>
          <a:lstStyle>
            <a:lvl1pPr indent="0" marL="0" rtl="0">
              <a:spcBef>
                <a:spcPts val="0"/>
              </a:spcBef>
              <a:buFont typeface="Arial"/>
              <a:buNone/>
              <a:defRPr/>
            </a:lvl1pPr>
            <a:lvl2pPr indent="0" marL="457200" rtl="0">
              <a:spcBef>
                <a:spcPts val="0"/>
              </a:spcBef>
              <a:buFont typeface="Arial"/>
              <a:buNone/>
              <a:defRPr/>
            </a:lvl2pPr>
            <a:lvl3pPr indent="0" marL="914400" rtl="0">
              <a:spcBef>
                <a:spcPts val="0"/>
              </a:spcBef>
              <a:buFont typeface="Arial"/>
              <a:buNone/>
              <a:defRPr/>
            </a:lvl3pPr>
            <a:lvl4pPr indent="0" marL="1371600" rtl="0">
              <a:spcBef>
                <a:spcPts val="0"/>
              </a:spcBef>
              <a:buFont typeface="Arial"/>
              <a:buNone/>
              <a:defRPr/>
            </a:lvl4pPr>
            <a:lvl5pPr indent="0" marL="1828800" rtl="0">
              <a:spcBef>
                <a:spcPts val="0"/>
              </a:spcBef>
              <a:buFont typeface="Arial"/>
              <a:buNone/>
              <a:defRPr/>
            </a:lvl5pPr>
            <a:lvl6pPr indent="0" marL="2286000" rtl="0">
              <a:spcBef>
                <a:spcPts val="0"/>
              </a:spcBef>
              <a:buFont typeface="Arial"/>
              <a:buNone/>
              <a:defRPr/>
            </a:lvl6pPr>
            <a:lvl7pPr indent="0" marL="2743200" rtl="0">
              <a:spcBef>
                <a:spcPts val="0"/>
              </a:spcBef>
              <a:buFont typeface="Arial"/>
              <a:buNone/>
              <a:defRPr/>
            </a:lvl7pPr>
            <a:lvl8pPr indent="0" marL="3200400" rtl="0">
              <a:spcBef>
                <a:spcPts val="0"/>
              </a:spcBef>
              <a:buFont typeface="Arial"/>
              <a:buNone/>
              <a:defRPr/>
            </a:lvl8pPr>
            <a:lvl9pPr indent="0" marL="3657600" rtl="0">
              <a:spcBef>
                <a:spcPts val="0"/>
              </a:spcBef>
              <a:buFont typeface="Arial"/>
              <a:buNone/>
              <a:defRPr/>
            </a:lvl9pPr>
          </a:lstStyle>
          <a:p/>
        </p:txBody>
      </p:sp>
      <p:sp>
        <p:nvSpPr>
          <p:cNvPr id="68" name="Shape 68"/>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9" name="Shape 69"/>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0" name="Shape 70"/>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baseline="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 name="Shape 8"/>
        <p:cNvGrpSpPr/>
        <p:nvPr/>
      </p:nvGrpSpPr>
      <p:grpSpPr>
        <a:xfrm>
          <a:off x="0" y="0"/>
          <a:ext cx="0" cy="0"/>
          <a:chOff x="0" y="0"/>
          <a:chExt cx="0" cy="0"/>
        </a:xfrm>
      </p:grpSpPr>
      <p:sp>
        <p:nvSpPr>
          <p:cNvPr id="9" name="Shape 9"/>
          <p:cNvSpPr txBox="1"/>
          <p:nvPr>
            <p:ph type="title"/>
          </p:nvPr>
        </p:nvSpPr>
        <p:spPr>
          <a:xfrm>
            <a:off x="1646236" y="1757361"/>
            <a:ext cx="29627511" cy="7315200"/>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10" name="Shape 10"/>
          <p:cNvSpPr txBox="1"/>
          <p:nvPr>
            <p:ph idx="1" type="body"/>
          </p:nvPr>
        </p:nvSpPr>
        <p:spPr>
          <a:xfrm>
            <a:off x="1646236" y="10242550"/>
            <a:ext cx="29627511" cy="28963937"/>
          </a:xfrm>
          <a:prstGeom prst="rect">
            <a:avLst/>
          </a:prstGeom>
          <a:noFill/>
          <a:ln>
            <a:noFill/>
          </a:ln>
        </p:spPr>
        <p:txBody>
          <a:bodyPr anchorCtr="0" anchor="t" bIns="91425" lIns="91425" rIns="91425" tIns="91425"/>
          <a:lstStyle>
            <a:lvl1pPr indent="-654050" marL="1606550" marR="0" rtl="0" algn="l">
              <a:spcBef>
                <a:spcPts val="3000"/>
              </a:spcBef>
              <a:spcAft>
                <a:spcPts val="0"/>
              </a:spcAft>
              <a:buClr>
                <a:schemeClr val="dk1"/>
              </a:buClr>
              <a:buFont typeface="Arial"/>
              <a:buChar char="•"/>
              <a:defRPr/>
            </a:lvl1pPr>
            <a:lvl2pPr indent="-515937" marL="3481388" marR="0" rtl="0" algn="l">
              <a:spcBef>
                <a:spcPts val="2620"/>
              </a:spcBef>
              <a:spcAft>
                <a:spcPts val="0"/>
              </a:spcAft>
              <a:buClr>
                <a:schemeClr val="dk1"/>
              </a:buClr>
              <a:buFont typeface="Arial"/>
              <a:buChar char="–"/>
              <a:defRPr/>
            </a:lvl2pPr>
            <a:lvl3pPr indent="-365125" marL="5356225" marR="0" rtl="0" algn="l">
              <a:spcBef>
                <a:spcPts val="2240"/>
              </a:spcBef>
              <a:spcAft>
                <a:spcPts val="0"/>
              </a:spcAft>
              <a:buClr>
                <a:schemeClr val="dk1"/>
              </a:buClr>
              <a:buFont typeface="Arial"/>
              <a:buChar char="•"/>
              <a:defRPr/>
            </a:lvl3pPr>
            <a:lvl4pPr indent="-474663" marL="7497763" marR="0" rtl="0" algn="l">
              <a:spcBef>
                <a:spcPts val="1880"/>
              </a:spcBef>
              <a:spcAft>
                <a:spcPts val="0"/>
              </a:spcAft>
              <a:buClr>
                <a:schemeClr val="dk1"/>
              </a:buClr>
              <a:buFont typeface="Arial"/>
              <a:buChar char="–"/>
              <a:defRPr/>
            </a:lvl4pPr>
            <a:lvl5pPr indent="-484188" marL="9640888" marR="0" rtl="0" algn="l">
              <a:spcBef>
                <a:spcPts val="1880"/>
              </a:spcBef>
              <a:spcAft>
                <a:spcPts val="0"/>
              </a:spcAft>
              <a:buClr>
                <a:schemeClr val="dk1"/>
              </a:buClr>
              <a:buFont typeface="Arial"/>
              <a:buChar char="»"/>
              <a:defRPr/>
            </a:lvl5pPr>
            <a:lvl6pPr indent="-484188" marL="10098088" marR="0" rtl="0" algn="l">
              <a:spcBef>
                <a:spcPts val="1880"/>
              </a:spcBef>
              <a:spcAft>
                <a:spcPts val="0"/>
              </a:spcAft>
              <a:buClr>
                <a:schemeClr val="dk1"/>
              </a:buClr>
              <a:buFont typeface="Arial"/>
              <a:buChar char="»"/>
              <a:defRPr/>
            </a:lvl6pPr>
            <a:lvl7pPr indent="-484188" marL="10555288" marR="0" rtl="0" algn="l">
              <a:spcBef>
                <a:spcPts val="1880"/>
              </a:spcBef>
              <a:spcAft>
                <a:spcPts val="0"/>
              </a:spcAft>
              <a:buClr>
                <a:schemeClr val="dk1"/>
              </a:buClr>
              <a:buFont typeface="Arial"/>
              <a:buChar char="»"/>
              <a:defRPr/>
            </a:lvl7pPr>
            <a:lvl8pPr indent="-484188" marL="11012488" marR="0" rtl="0" algn="l">
              <a:spcBef>
                <a:spcPts val="1880"/>
              </a:spcBef>
              <a:spcAft>
                <a:spcPts val="0"/>
              </a:spcAft>
              <a:buClr>
                <a:schemeClr val="dk1"/>
              </a:buClr>
              <a:buFont typeface="Arial"/>
              <a:buChar char="»"/>
              <a:defRPr/>
            </a:lvl8pPr>
            <a:lvl9pPr indent="-484188" marL="11469688" marR="0" rtl="0" algn="l">
              <a:spcBef>
                <a:spcPts val="1880"/>
              </a:spcBef>
              <a:spcAft>
                <a:spcPts val="0"/>
              </a:spcAft>
              <a:buClr>
                <a:schemeClr val="dk1"/>
              </a:buClr>
              <a:buFont typeface="Arial"/>
              <a:buChar char="»"/>
              <a:defRPr/>
            </a:lvl9pPr>
          </a:lstStyle>
          <a:p/>
        </p:txBody>
      </p:sp>
      <p:sp>
        <p:nvSpPr>
          <p:cNvPr id="11" name="Shape 11"/>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2" name="Shape 12"/>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3" name="Shape 13"/>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baseline="0" i="0" lang="en-US" sz="66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00.png"/><Relationship Id="rId10" Type="http://schemas.openxmlformats.org/officeDocument/2006/relationships/image" Target="../media/image04.jpg"/><Relationship Id="rId13" Type="http://schemas.openxmlformats.org/officeDocument/2006/relationships/image" Target="../media/image08.gif"/><Relationship Id="rId12"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5.png"/><Relationship Id="rId4" Type="http://schemas.openxmlformats.org/officeDocument/2006/relationships/image" Target="../media/image07.png"/><Relationship Id="rId9" Type="http://schemas.openxmlformats.org/officeDocument/2006/relationships/image" Target="../media/image03.png"/><Relationship Id="rId15" Type="http://schemas.openxmlformats.org/officeDocument/2006/relationships/image" Target="../media/image11.png"/><Relationship Id="rId14" Type="http://schemas.openxmlformats.org/officeDocument/2006/relationships/image" Target="../media/image12.png"/><Relationship Id="rId17" Type="http://schemas.openxmlformats.org/officeDocument/2006/relationships/image" Target="../media/image14.png"/><Relationship Id="rId16" Type="http://schemas.openxmlformats.org/officeDocument/2006/relationships/image" Target="../media/image16.png"/><Relationship Id="rId5" Type="http://schemas.openxmlformats.org/officeDocument/2006/relationships/image" Target="../media/image09.png"/><Relationship Id="rId19" Type="http://schemas.openxmlformats.org/officeDocument/2006/relationships/image" Target="../media/image15.png"/><Relationship Id="rId6" Type="http://schemas.openxmlformats.org/officeDocument/2006/relationships/image" Target="../media/image06.png"/><Relationship Id="rId18" Type="http://schemas.openxmlformats.org/officeDocument/2006/relationships/image" Target="../media/image13.png"/><Relationship Id="rId7" Type="http://schemas.openxmlformats.org/officeDocument/2006/relationships/image" Target="../media/image02.png"/><Relationship Id="rId8"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pic>
        <p:nvPicPr>
          <p:cNvPr id="84" name="Shape 84"/>
          <p:cNvPicPr preferRelativeResize="0"/>
          <p:nvPr/>
        </p:nvPicPr>
        <p:blipFill rotWithShape="1">
          <a:blip r:embed="rId3">
            <a:alphaModFix/>
          </a:blip>
          <a:srcRect b="0" l="0" r="0" t="0"/>
          <a:stretch/>
        </p:blipFill>
        <p:spPr>
          <a:xfrm>
            <a:off x="1892300" y="22550437"/>
            <a:ext cx="9296399" cy="6856412"/>
          </a:xfrm>
          <a:prstGeom prst="rect">
            <a:avLst/>
          </a:prstGeom>
          <a:noFill/>
          <a:ln>
            <a:noFill/>
          </a:ln>
        </p:spPr>
      </p:pic>
      <p:sp>
        <p:nvSpPr>
          <p:cNvPr id="85" name="Shape 85"/>
          <p:cNvSpPr txBox="1"/>
          <p:nvPr/>
        </p:nvSpPr>
        <p:spPr>
          <a:xfrm>
            <a:off x="5791200" y="1600200"/>
            <a:ext cx="21335999" cy="431700"/>
          </a:xfrm>
          <a:prstGeom prst="rect">
            <a:avLst/>
          </a:prstGeom>
          <a:noFill/>
          <a:ln>
            <a:noFill/>
          </a:ln>
        </p:spPr>
        <p:txBody>
          <a:bodyPr anchorCtr="0" anchor="t" bIns="49325" lIns="98650" rIns="98650" tIns="49325">
            <a:noAutofit/>
          </a:bodyPr>
          <a:lstStyle/>
          <a:p>
            <a:pPr indent="0" lvl="0" marL="0" marR="0" rtl="0" algn="ctr">
              <a:lnSpc>
                <a:spcPct val="75000"/>
              </a:lnSpc>
              <a:spcBef>
                <a:spcPts val="0"/>
              </a:spcBef>
              <a:spcAft>
                <a:spcPts val="0"/>
              </a:spcAft>
              <a:buClr>
                <a:schemeClr val="dk1"/>
              </a:buClr>
              <a:buSzPct val="25000"/>
              <a:buFont typeface="Times New Roman"/>
              <a:buNone/>
            </a:pPr>
            <a:r>
              <a:rPr b="1" baseline="0" i="0" lang="en-US" sz="7200" u="none" cap="none" strike="noStrike">
                <a:solidFill>
                  <a:schemeClr val="dk1"/>
                </a:solidFill>
                <a:latin typeface="Times New Roman"/>
                <a:ea typeface="Times New Roman"/>
                <a:cs typeface="Times New Roman"/>
                <a:sym typeface="Times New Roman"/>
              </a:rPr>
              <a:t>Senior Project, 2015, </a:t>
            </a:r>
            <a:r>
              <a:rPr b="1" lang="en-US" sz="7200">
                <a:solidFill>
                  <a:schemeClr val="dk1"/>
                </a:solidFill>
                <a:latin typeface="Times New Roman"/>
                <a:ea typeface="Times New Roman"/>
                <a:cs typeface="Times New Roman"/>
                <a:sym typeface="Times New Roman"/>
              </a:rPr>
              <a:t>Summer</a:t>
            </a:r>
          </a:p>
        </p:txBody>
      </p:sp>
      <p:sp>
        <p:nvSpPr>
          <p:cNvPr id="86" name="Shape 86"/>
          <p:cNvSpPr txBox="1"/>
          <p:nvPr/>
        </p:nvSpPr>
        <p:spPr>
          <a:xfrm>
            <a:off x="6560411" y="3040800"/>
            <a:ext cx="19797599" cy="2452800"/>
          </a:xfrm>
          <a:prstGeom prst="rect">
            <a:avLst/>
          </a:prstGeom>
          <a:noFill/>
          <a:ln>
            <a:noFill/>
          </a:ln>
        </p:spPr>
        <p:txBody>
          <a:bodyPr anchorCtr="0" anchor="t" bIns="49325" lIns="98650" rIns="98650" tIns="49325">
            <a:noAutofit/>
          </a:bodyPr>
          <a:lstStyle/>
          <a:p>
            <a:pPr indent="0" lvl="0" marL="0" marR="0" rtl="0" algn="ctr">
              <a:lnSpc>
                <a:spcPct val="100000"/>
              </a:lnSpc>
              <a:spcBef>
                <a:spcPts val="0"/>
              </a:spcBef>
              <a:spcAft>
                <a:spcPts val="0"/>
              </a:spcAft>
              <a:buClr>
                <a:srgbClr val="3333CC"/>
              </a:buClr>
              <a:buSzPct val="25000"/>
              <a:buFont typeface="Arial"/>
              <a:buNone/>
            </a:pPr>
            <a:r>
              <a:rPr b="1" baseline="0" i="0" lang="en-US" sz="4800" u="none" cap="none" strike="noStrike">
                <a:solidFill>
                  <a:srgbClr val="3333CC"/>
                </a:solidFill>
                <a:latin typeface="Arial"/>
                <a:ea typeface="Arial"/>
                <a:cs typeface="Arial"/>
                <a:sym typeface="Arial"/>
              </a:rPr>
              <a:t>Collaborative Platform</a:t>
            </a:r>
          </a:p>
          <a:p>
            <a:pPr indent="0" lvl="0" marL="0" marR="0" rtl="0" algn="ctr">
              <a:lnSpc>
                <a:spcPct val="100000"/>
              </a:lnSpc>
              <a:spcBef>
                <a:spcPts val="0"/>
              </a:spcBef>
              <a:spcAft>
                <a:spcPts val="0"/>
              </a:spcAft>
              <a:buClr>
                <a:srgbClr val="3333CC"/>
              </a:buClr>
              <a:buSzPct val="25000"/>
              <a:buFont typeface="Arial"/>
              <a:buNone/>
            </a:pPr>
            <a:r>
              <a:rPr b="1" baseline="0" i="0" lang="en-US" sz="3500" u="none" cap="none" strike="noStrike">
                <a:solidFill>
                  <a:srgbClr val="3333CC"/>
                </a:solidFill>
                <a:latin typeface="Arial"/>
                <a:ea typeface="Arial"/>
                <a:cs typeface="Arial"/>
                <a:sym typeface="Arial"/>
              </a:rPr>
              <a:t>Student: </a:t>
            </a:r>
            <a:r>
              <a:rPr lang="en-US" sz="3500">
                <a:solidFill>
                  <a:srgbClr val="3333CC"/>
                </a:solidFill>
              </a:rPr>
              <a:t>Michael Machin</a:t>
            </a:r>
            <a:r>
              <a:rPr b="0" baseline="0" i="0" lang="en-US" sz="3500" u="none" cap="none" strike="noStrike">
                <a:solidFill>
                  <a:srgbClr val="3333CC"/>
                </a:solidFill>
                <a:latin typeface="Arial"/>
                <a:ea typeface="Arial"/>
                <a:cs typeface="Arial"/>
                <a:sym typeface="Arial"/>
              </a:rPr>
              <a:t>, Florida International University</a:t>
            </a:r>
          </a:p>
          <a:p>
            <a:pPr indent="0" lvl="0" marL="0" marR="0" rtl="0" algn="ctr">
              <a:lnSpc>
                <a:spcPct val="100000"/>
              </a:lnSpc>
              <a:spcBef>
                <a:spcPts val="0"/>
              </a:spcBef>
              <a:spcAft>
                <a:spcPts val="0"/>
              </a:spcAft>
              <a:buClr>
                <a:srgbClr val="3333CC"/>
              </a:buClr>
              <a:buSzPct val="25000"/>
              <a:buFont typeface="Arial"/>
              <a:buNone/>
            </a:pPr>
            <a:r>
              <a:rPr b="1" baseline="0" i="0" lang="en-US" sz="3500" u="none" cap="none" strike="noStrike">
                <a:solidFill>
                  <a:srgbClr val="3333CC"/>
                </a:solidFill>
                <a:latin typeface="Arial"/>
                <a:ea typeface="Arial"/>
                <a:cs typeface="Arial"/>
                <a:sym typeface="Arial"/>
              </a:rPr>
              <a:t>Mentor:</a:t>
            </a:r>
            <a:r>
              <a:rPr b="1" baseline="0" i="1" lang="en-US" sz="3500" u="none" cap="none" strike="noStrike">
                <a:solidFill>
                  <a:srgbClr val="3333CC"/>
                </a:solidFill>
                <a:latin typeface="Arial"/>
                <a:ea typeface="Arial"/>
                <a:cs typeface="Arial"/>
                <a:sym typeface="Arial"/>
              </a:rPr>
              <a:t> </a:t>
            </a:r>
            <a:r>
              <a:rPr b="0" baseline="0" i="1" lang="en-US" sz="3500" u="none" cap="none" strike="noStrike">
                <a:solidFill>
                  <a:srgbClr val="3333CC"/>
                </a:solidFill>
                <a:latin typeface="Arial"/>
                <a:ea typeface="Arial"/>
                <a:cs typeface="Arial"/>
                <a:sym typeface="Arial"/>
              </a:rPr>
              <a:t>Juan Caraballo, IBM</a:t>
            </a:r>
            <a:r>
              <a:rPr b="0" baseline="0" i="0" lang="en-US" sz="3500" u="none" cap="none" strike="noStrike">
                <a:solidFill>
                  <a:srgbClr val="3333CC"/>
                </a:solidFill>
                <a:latin typeface="Arial"/>
                <a:ea typeface="Arial"/>
                <a:cs typeface="Arial"/>
                <a:sym typeface="Arial"/>
              </a:rPr>
              <a:t> </a:t>
            </a:r>
          </a:p>
          <a:p>
            <a:pPr indent="0" lvl="0" marL="0" marR="0" rtl="0" algn="ctr">
              <a:lnSpc>
                <a:spcPct val="100000"/>
              </a:lnSpc>
              <a:spcBef>
                <a:spcPts val="0"/>
              </a:spcBef>
              <a:spcAft>
                <a:spcPts val="0"/>
              </a:spcAft>
              <a:buClr>
                <a:srgbClr val="3333CC"/>
              </a:buClr>
              <a:buSzPct val="25000"/>
              <a:buFont typeface="Arial"/>
              <a:buNone/>
            </a:pPr>
            <a:r>
              <a:rPr b="1" baseline="0" i="0" lang="en-US" sz="3500" u="none" cap="none" strike="noStrike">
                <a:solidFill>
                  <a:srgbClr val="3333CC"/>
                </a:solidFill>
                <a:latin typeface="Arial"/>
                <a:ea typeface="Arial"/>
                <a:cs typeface="Arial"/>
                <a:sym typeface="Arial"/>
              </a:rPr>
              <a:t>Instructor:</a:t>
            </a:r>
            <a:r>
              <a:rPr b="1" baseline="0" i="1" lang="en-US" sz="3500" u="none" cap="none" strike="noStrike">
                <a:solidFill>
                  <a:srgbClr val="3333CC"/>
                </a:solidFill>
                <a:latin typeface="Arial"/>
                <a:ea typeface="Arial"/>
                <a:cs typeface="Arial"/>
                <a:sym typeface="Arial"/>
              </a:rPr>
              <a:t> </a:t>
            </a:r>
            <a:r>
              <a:rPr b="0" baseline="0" i="0" lang="en-US" sz="3500" u="none" cap="none" strike="noStrike">
                <a:solidFill>
                  <a:srgbClr val="3333CC"/>
                </a:solidFill>
                <a:latin typeface="Arial"/>
                <a:ea typeface="Arial"/>
                <a:cs typeface="Arial"/>
                <a:sym typeface="Arial"/>
              </a:rPr>
              <a:t>Masoud Sadjadi, Florida International University</a:t>
            </a:r>
          </a:p>
        </p:txBody>
      </p:sp>
      <p:sp>
        <p:nvSpPr>
          <p:cNvPr id="87" name="Shape 87"/>
          <p:cNvSpPr txBox="1"/>
          <p:nvPr/>
        </p:nvSpPr>
        <p:spPr>
          <a:xfrm>
            <a:off x="1219200" y="42519600"/>
            <a:ext cx="30632400" cy="561975"/>
          </a:xfrm>
          <a:prstGeom prst="rect">
            <a:avLst/>
          </a:prstGeom>
          <a:noFill/>
          <a:ln>
            <a:noFill/>
          </a:ln>
        </p:spPr>
        <p:txBody>
          <a:bodyPr anchorCtr="0" anchor="t" bIns="49325" lIns="98650" rIns="98650" tIns="49325">
            <a:noAutofit/>
          </a:bodyPr>
          <a:lstStyle/>
          <a:p>
            <a:pPr indent="-493712" lvl="0" marL="493712" marR="0" rtl="0" algn="ctr">
              <a:lnSpc>
                <a:spcPct val="100000"/>
              </a:lnSpc>
              <a:spcBef>
                <a:spcPts val="0"/>
              </a:spcBef>
              <a:spcAft>
                <a:spcPts val="0"/>
              </a:spcAft>
              <a:buClr>
                <a:schemeClr val="dk1"/>
              </a:buClr>
              <a:buSzPct val="25000"/>
              <a:buFont typeface="Arial"/>
              <a:buNone/>
            </a:pPr>
            <a:r>
              <a:rPr b="0" baseline="0" i="0" lang="en-US" sz="3000" u="none" cap="none" strike="noStrike">
                <a:solidFill>
                  <a:schemeClr val="dk1"/>
                </a:solidFill>
                <a:latin typeface="Arial"/>
                <a:ea typeface="Arial"/>
                <a:cs typeface="Arial"/>
                <a:sym typeface="Arial"/>
              </a:rPr>
              <a:t>I wanted to thank my group member,  friends, mentors and my family for the support.</a:t>
            </a:r>
          </a:p>
        </p:txBody>
      </p:sp>
      <p:sp>
        <p:nvSpPr>
          <p:cNvPr id="88" name="Shape 88"/>
          <p:cNvSpPr txBox="1"/>
          <p:nvPr/>
        </p:nvSpPr>
        <p:spPr>
          <a:xfrm>
            <a:off x="914400" y="5486400"/>
            <a:ext cx="31089600" cy="35661601"/>
          </a:xfrm>
          <a:prstGeom prst="rect">
            <a:avLst/>
          </a:prstGeom>
          <a:noFill/>
          <a:ln cap="flat" cmpd="sng" w="63500">
            <a:solidFill>
              <a:srgbClr val="0033CC"/>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baseline="0" i="0" sz="8400" u="none" cap="none" strike="noStrike">
              <a:solidFill>
                <a:schemeClr val="dk1"/>
              </a:solidFill>
              <a:latin typeface="Arial"/>
              <a:ea typeface="Arial"/>
              <a:cs typeface="Arial"/>
              <a:sym typeface="Arial"/>
            </a:endParaRPr>
          </a:p>
        </p:txBody>
      </p:sp>
      <p:sp>
        <p:nvSpPr>
          <p:cNvPr id="89" name="Shape 89"/>
          <p:cNvSpPr txBox="1"/>
          <p:nvPr/>
        </p:nvSpPr>
        <p:spPr>
          <a:xfrm>
            <a:off x="4114800" y="5789612"/>
            <a:ext cx="5486399" cy="731837"/>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baseline="0" i="0" lang="en-US" sz="4100" u="none" cap="none" strike="noStrike">
                <a:solidFill>
                  <a:srgbClr val="336699"/>
                </a:solidFill>
                <a:latin typeface="Arial"/>
                <a:ea typeface="Arial"/>
                <a:cs typeface="Arial"/>
                <a:sym typeface="Arial"/>
              </a:rPr>
              <a:t>Problem</a:t>
            </a:r>
          </a:p>
        </p:txBody>
      </p:sp>
      <p:sp>
        <p:nvSpPr>
          <p:cNvPr id="90" name="Shape 90"/>
          <p:cNvSpPr txBox="1"/>
          <p:nvPr/>
        </p:nvSpPr>
        <p:spPr>
          <a:xfrm>
            <a:off x="914400" y="42062400"/>
            <a:ext cx="31089600" cy="1371599"/>
          </a:xfrm>
          <a:prstGeom prst="rect">
            <a:avLst/>
          </a:prstGeom>
          <a:noFill/>
          <a:ln cap="flat" cmpd="sng" w="63500">
            <a:solidFill>
              <a:srgbClr val="0033CC"/>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baseline="0" i="0" sz="8400" u="none" cap="none" strike="noStrike">
              <a:solidFill>
                <a:schemeClr val="dk1"/>
              </a:solidFill>
              <a:latin typeface="Arial"/>
              <a:ea typeface="Arial"/>
              <a:cs typeface="Arial"/>
              <a:sym typeface="Arial"/>
            </a:endParaRPr>
          </a:p>
        </p:txBody>
      </p:sp>
      <p:sp>
        <p:nvSpPr>
          <p:cNvPr id="91" name="Shape 91"/>
          <p:cNvSpPr txBox="1"/>
          <p:nvPr/>
        </p:nvSpPr>
        <p:spPr>
          <a:xfrm>
            <a:off x="1192212" y="41605200"/>
            <a:ext cx="4979987" cy="730250"/>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baseline="0" i="0" lang="en-US" sz="4100" u="none" cap="none" strike="noStrike">
                <a:solidFill>
                  <a:srgbClr val="336699"/>
                </a:solidFill>
                <a:latin typeface="Arial"/>
                <a:ea typeface="Arial"/>
                <a:cs typeface="Arial"/>
                <a:sym typeface="Arial"/>
              </a:rPr>
              <a:t>Acknowledgement</a:t>
            </a:r>
          </a:p>
        </p:txBody>
      </p:sp>
      <p:sp>
        <p:nvSpPr>
          <p:cNvPr id="92" name="Shape 92"/>
          <p:cNvSpPr txBox="1"/>
          <p:nvPr/>
        </p:nvSpPr>
        <p:spPr>
          <a:xfrm>
            <a:off x="15925800" y="446087"/>
            <a:ext cx="4724400" cy="1077912"/>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accent2"/>
              </a:buClr>
              <a:buSzPct val="25000"/>
              <a:buFont typeface="Arial"/>
              <a:buNone/>
            </a:pPr>
            <a:r>
              <a:rPr b="1" baseline="0" i="0" lang="en-US" sz="3200" u="none" cap="none" strike="noStrike">
                <a:solidFill>
                  <a:schemeClr val="accent2"/>
                </a:solidFill>
                <a:latin typeface="Arial"/>
                <a:ea typeface="Arial"/>
                <a:cs typeface="Arial"/>
                <a:sym typeface="Arial"/>
              </a:rPr>
              <a:t>School of Computing &amp; Information Sciences</a:t>
            </a:r>
          </a:p>
        </p:txBody>
      </p:sp>
      <p:pic>
        <p:nvPicPr>
          <p:cNvPr id="93" name="Shape 93"/>
          <p:cNvPicPr preferRelativeResize="0"/>
          <p:nvPr/>
        </p:nvPicPr>
        <p:blipFill rotWithShape="1">
          <a:blip r:embed="rId4">
            <a:alphaModFix/>
          </a:blip>
          <a:srcRect b="0" l="0" r="0" t="0"/>
          <a:stretch/>
        </p:blipFill>
        <p:spPr>
          <a:xfrm>
            <a:off x="13182600" y="381000"/>
            <a:ext cx="2630487" cy="1219199"/>
          </a:xfrm>
          <a:prstGeom prst="rect">
            <a:avLst/>
          </a:prstGeom>
          <a:noFill/>
          <a:ln>
            <a:noFill/>
          </a:ln>
        </p:spPr>
      </p:pic>
      <p:sp>
        <p:nvSpPr>
          <p:cNvPr id="94" name="Shape 94"/>
          <p:cNvSpPr txBox="1"/>
          <p:nvPr/>
        </p:nvSpPr>
        <p:spPr>
          <a:xfrm>
            <a:off x="13716000" y="5792787"/>
            <a:ext cx="5486399" cy="731837"/>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baseline="0" i="0" lang="en-US" sz="4100" u="none" cap="none" strike="noStrike">
                <a:solidFill>
                  <a:srgbClr val="336699"/>
                </a:solidFill>
                <a:latin typeface="Arial"/>
                <a:ea typeface="Arial"/>
                <a:cs typeface="Arial"/>
                <a:sym typeface="Arial"/>
              </a:rPr>
              <a:t>Current System</a:t>
            </a:r>
          </a:p>
        </p:txBody>
      </p:sp>
      <p:sp>
        <p:nvSpPr>
          <p:cNvPr id="95" name="Shape 95"/>
          <p:cNvSpPr txBox="1"/>
          <p:nvPr/>
        </p:nvSpPr>
        <p:spPr>
          <a:xfrm>
            <a:off x="23317200" y="5792787"/>
            <a:ext cx="5486399" cy="731837"/>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baseline="0" i="0" lang="en-US" sz="4100" u="none" cap="none" strike="noStrike">
                <a:solidFill>
                  <a:srgbClr val="336699"/>
                </a:solidFill>
                <a:latin typeface="Arial"/>
                <a:ea typeface="Arial"/>
                <a:cs typeface="Arial"/>
                <a:sym typeface="Arial"/>
              </a:rPr>
              <a:t>Requirements</a:t>
            </a:r>
          </a:p>
        </p:txBody>
      </p:sp>
      <p:sp>
        <p:nvSpPr>
          <p:cNvPr id="96" name="Shape 96"/>
          <p:cNvSpPr txBox="1"/>
          <p:nvPr/>
        </p:nvSpPr>
        <p:spPr>
          <a:xfrm>
            <a:off x="4114800" y="17373600"/>
            <a:ext cx="5486399" cy="731837"/>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baseline="0" i="0" lang="en-US" sz="4100" u="none" cap="none" strike="noStrike">
                <a:solidFill>
                  <a:srgbClr val="336699"/>
                </a:solidFill>
                <a:latin typeface="Arial"/>
                <a:ea typeface="Arial"/>
                <a:cs typeface="Arial"/>
                <a:sym typeface="Arial"/>
              </a:rPr>
              <a:t>System Design</a:t>
            </a:r>
          </a:p>
        </p:txBody>
      </p:sp>
      <p:sp>
        <p:nvSpPr>
          <p:cNvPr id="97" name="Shape 97"/>
          <p:cNvSpPr txBox="1"/>
          <p:nvPr/>
        </p:nvSpPr>
        <p:spPr>
          <a:xfrm>
            <a:off x="13716000" y="17373600"/>
            <a:ext cx="5486399" cy="731837"/>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baseline="0" i="0" lang="en-US" sz="4100" u="none" cap="none" strike="noStrike">
                <a:solidFill>
                  <a:srgbClr val="336699"/>
                </a:solidFill>
                <a:latin typeface="Arial"/>
                <a:ea typeface="Arial"/>
                <a:cs typeface="Arial"/>
                <a:sym typeface="Arial"/>
              </a:rPr>
              <a:t>Object Design</a:t>
            </a:r>
          </a:p>
        </p:txBody>
      </p:sp>
      <p:sp>
        <p:nvSpPr>
          <p:cNvPr id="98" name="Shape 98"/>
          <p:cNvSpPr txBox="1"/>
          <p:nvPr/>
        </p:nvSpPr>
        <p:spPr>
          <a:xfrm>
            <a:off x="23317200" y="17373600"/>
            <a:ext cx="5486399" cy="731837"/>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baseline="0" i="0" lang="en-US" sz="4100" u="none" cap="none" strike="noStrike">
                <a:solidFill>
                  <a:srgbClr val="336699"/>
                </a:solidFill>
                <a:latin typeface="Arial"/>
                <a:ea typeface="Arial"/>
                <a:cs typeface="Arial"/>
                <a:sym typeface="Arial"/>
              </a:rPr>
              <a:t>Implementation</a:t>
            </a:r>
          </a:p>
        </p:txBody>
      </p:sp>
      <p:sp>
        <p:nvSpPr>
          <p:cNvPr id="99" name="Shape 99"/>
          <p:cNvSpPr txBox="1"/>
          <p:nvPr/>
        </p:nvSpPr>
        <p:spPr>
          <a:xfrm>
            <a:off x="4114800" y="29578300"/>
            <a:ext cx="5486399" cy="731837"/>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baseline="0" i="0" lang="en-US" sz="4100" u="none" cap="none" strike="noStrike">
                <a:solidFill>
                  <a:srgbClr val="336699"/>
                </a:solidFill>
                <a:latin typeface="Arial"/>
                <a:ea typeface="Arial"/>
                <a:cs typeface="Arial"/>
                <a:sym typeface="Arial"/>
              </a:rPr>
              <a:t>Verification</a:t>
            </a:r>
          </a:p>
        </p:txBody>
      </p:sp>
      <p:sp>
        <p:nvSpPr>
          <p:cNvPr id="100" name="Shape 100"/>
          <p:cNvSpPr txBox="1"/>
          <p:nvPr/>
        </p:nvSpPr>
        <p:spPr>
          <a:xfrm>
            <a:off x="13716000" y="29578300"/>
            <a:ext cx="5486399" cy="731837"/>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baseline="0" i="0" lang="en-US" sz="4100" u="none" cap="none" strike="noStrike">
                <a:solidFill>
                  <a:srgbClr val="336699"/>
                </a:solidFill>
                <a:latin typeface="Arial"/>
                <a:ea typeface="Arial"/>
                <a:cs typeface="Arial"/>
                <a:sym typeface="Arial"/>
              </a:rPr>
              <a:t>Screenshots</a:t>
            </a:r>
          </a:p>
        </p:txBody>
      </p:sp>
      <p:sp>
        <p:nvSpPr>
          <p:cNvPr id="101" name="Shape 101"/>
          <p:cNvSpPr txBox="1"/>
          <p:nvPr/>
        </p:nvSpPr>
        <p:spPr>
          <a:xfrm>
            <a:off x="23317200" y="29578300"/>
            <a:ext cx="5486399" cy="731837"/>
          </a:xfrm>
          <a:prstGeom prst="rect">
            <a:avLst/>
          </a:prstGeom>
          <a:solidFill>
            <a:schemeClr val="lt1"/>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baseline="0" i="0" lang="en-US" sz="4100" u="none" cap="none" strike="noStrike">
                <a:solidFill>
                  <a:srgbClr val="336699"/>
                </a:solidFill>
                <a:latin typeface="Arial"/>
                <a:ea typeface="Arial"/>
                <a:cs typeface="Arial"/>
                <a:sym typeface="Arial"/>
              </a:rPr>
              <a:t>Summary</a:t>
            </a:r>
          </a:p>
        </p:txBody>
      </p:sp>
      <p:pic>
        <p:nvPicPr>
          <p:cNvPr id="102" name="Shape 102"/>
          <p:cNvPicPr preferRelativeResize="0"/>
          <p:nvPr/>
        </p:nvPicPr>
        <p:blipFill rotWithShape="1">
          <a:blip r:embed="rId5">
            <a:alphaModFix/>
          </a:blip>
          <a:srcRect b="0" l="0" r="0" t="0"/>
          <a:stretch/>
        </p:blipFill>
        <p:spPr>
          <a:xfrm>
            <a:off x="914400" y="500062"/>
            <a:ext cx="3200399" cy="1308100"/>
          </a:xfrm>
          <a:prstGeom prst="rect">
            <a:avLst/>
          </a:prstGeom>
          <a:noFill/>
          <a:ln>
            <a:noFill/>
          </a:ln>
        </p:spPr>
      </p:pic>
      <p:pic>
        <p:nvPicPr>
          <p:cNvPr id="103" name="Shape 103"/>
          <p:cNvPicPr preferRelativeResize="0"/>
          <p:nvPr/>
        </p:nvPicPr>
        <p:blipFill rotWithShape="1">
          <a:blip r:embed="rId6">
            <a:alphaModFix/>
          </a:blip>
          <a:srcRect b="0" l="0" r="0" t="0"/>
          <a:stretch/>
        </p:blipFill>
        <p:spPr>
          <a:xfrm>
            <a:off x="4724400" y="366712"/>
            <a:ext cx="3095625" cy="1392236"/>
          </a:xfrm>
          <a:prstGeom prst="rect">
            <a:avLst/>
          </a:prstGeom>
          <a:noFill/>
          <a:ln>
            <a:noFill/>
          </a:ln>
        </p:spPr>
      </p:pic>
      <p:pic>
        <p:nvPicPr>
          <p:cNvPr id="104" name="Shape 104"/>
          <p:cNvPicPr preferRelativeResize="0"/>
          <p:nvPr/>
        </p:nvPicPr>
        <p:blipFill rotWithShape="1">
          <a:blip r:embed="rId7">
            <a:alphaModFix/>
          </a:blip>
          <a:srcRect b="0" l="0" r="0" t="0"/>
          <a:stretch/>
        </p:blipFill>
        <p:spPr>
          <a:xfrm>
            <a:off x="914400" y="2022475"/>
            <a:ext cx="6905625" cy="1495424"/>
          </a:xfrm>
          <a:prstGeom prst="rect">
            <a:avLst/>
          </a:prstGeom>
          <a:noFill/>
          <a:ln>
            <a:noFill/>
          </a:ln>
        </p:spPr>
      </p:pic>
      <p:pic>
        <p:nvPicPr>
          <p:cNvPr id="105" name="Shape 105"/>
          <p:cNvPicPr preferRelativeResize="0"/>
          <p:nvPr/>
        </p:nvPicPr>
        <p:blipFill rotWithShape="1">
          <a:blip r:embed="rId8">
            <a:alphaModFix/>
          </a:blip>
          <a:srcRect b="0" l="0" r="0" t="0"/>
          <a:stretch/>
        </p:blipFill>
        <p:spPr>
          <a:xfrm>
            <a:off x="4419600" y="3886200"/>
            <a:ext cx="3429000" cy="1014411"/>
          </a:xfrm>
          <a:prstGeom prst="rect">
            <a:avLst/>
          </a:prstGeom>
          <a:noFill/>
          <a:ln>
            <a:noFill/>
          </a:ln>
        </p:spPr>
      </p:pic>
      <p:pic>
        <p:nvPicPr>
          <p:cNvPr id="106" name="Shape 106"/>
          <p:cNvPicPr preferRelativeResize="0"/>
          <p:nvPr/>
        </p:nvPicPr>
        <p:blipFill rotWithShape="1">
          <a:blip r:embed="rId9">
            <a:alphaModFix/>
          </a:blip>
          <a:srcRect b="0" l="0" r="0" t="0"/>
          <a:stretch/>
        </p:blipFill>
        <p:spPr>
          <a:xfrm>
            <a:off x="24533225" y="709625"/>
            <a:ext cx="5867400" cy="1312799"/>
          </a:xfrm>
          <a:prstGeom prst="rect">
            <a:avLst/>
          </a:prstGeom>
          <a:noFill/>
          <a:ln>
            <a:noFill/>
          </a:ln>
        </p:spPr>
      </p:pic>
      <p:pic>
        <p:nvPicPr>
          <p:cNvPr id="107" name="Shape 107"/>
          <p:cNvPicPr preferRelativeResize="0"/>
          <p:nvPr/>
        </p:nvPicPr>
        <p:blipFill rotWithShape="1">
          <a:blip r:embed="rId10">
            <a:alphaModFix/>
          </a:blip>
          <a:srcRect b="0" l="0" r="0" t="0"/>
          <a:stretch/>
        </p:blipFill>
        <p:spPr>
          <a:xfrm>
            <a:off x="26822400" y="3276600"/>
            <a:ext cx="1535112" cy="1427162"/>
          </a:xfrm>
          <a:prstGeom prst="rect">
            <a:avLst/>
          </a:prstGeom>
          <a:noFill/>
          <a:ln>
            <a:noFill/>
          </a:ln>
        </p:spPr>
      </p:pic>
      <p:pic>
        <p:nvPicPr>
          <p:cNvPr id="108" name="Shape 108"/>
          <p:cNvPicPr preferRelativeResize="0"/>
          <p:nvPr/>
        </p:nvPicPr>
        <p:blipFill rotWithShape="1">
          <a:blip r:embed="rId11">
            <a:alphaModFix/>
          </a:blip>
          <a:srcRect b="0" l="0" r="0" t="0"/>
          <a:stretch/>
        </p:blipFill>
        <p:spPr>
          <a:xfrm>
            <a:off x="23977600" y="3535362"/>
            <a:ext cx="2082800" cy="1147762"/>
          </a:xfrm>
          <a:prstGeom prst="rect">
            <a:avLst/>
          </a:prstGeom>
          <a:noFill/>
          <a:ln>
            <a:noFill/>
          </a:ln>
        </p:spPr>
      </p:pic>
      <p:pic>
        <p:nvPicPr>
          <p:cNvPr id="109" name="Shape 109"/>
          <p:cNvPicPr preferRelativeResize="0"/>
          <p:nvPr/>
        </p:nvPicPr>
        <p:blipFill rotWithShape="1">
          <a:blip r:embed="rId12">
            <a:alphaModFix/>
          </a:blip>
          <a:srcRect b="0" l="0" r="0" t="0"/>
          <a:stretch/>
        </p:blipFill>
        <p:spPr>
          <a:xfrm>
            <a:off x="28346400" y="2743200"/>
            <a:ext cx="3451225" cy="2416175"/>
          </a:xfrm>
          <a:prstGeom prst="rect">
            <a:avLst/>
          </a:prstGeom>
          <a:noFill/>
          <a:ln>
            <a:noFill/>
          </a:ln>
        </p:spPr>
      </p:pic>
      <p:sp>
        <p:nvSpPr>
          <p:cNvPr id="110" name="Shape 110"/>
          <p:cNvSpPr txBox="1"/>
          <p:nvPr/>
        </p:nvSpPr>
        <p:spPr>
          <a:xfrm>
            <a:off x="1219200" y="7010400"/>
            <a:ext cx="9753599" cy="8956674"/>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chemeClr val="dk1"/>
              </a:buClr>
              <a:buSzPct val="25000"/>
              <a:buFont typeface="Arial"/>
              <a:buNone/>
            </a:pPr>
            <a:r>
              <a:rPr b="0" baseline="0" i="0" lang="en-US" sz="3600" u="none" cap="none" strike="noStrike">
                <a:solidFill>
                  <a:schemeClr val="dk1"/>
                </a:solidFill>
                <a:latin typeface="Arial"/>
                <a:ea typeface="Arial"/>
                <a:cs typeface="Arial"/>
                <a:sym typeface="Arial"/>
              </a:rPr>
              <a:t>Current students lack a reliable source for answering questions related to their classes or projects. At times students rely on internet sources that are often unreliable, inaccurate and incomplete. In efforts to solve this issue FIU SCIS decided to develop the Collaborative Platform in order to connect students (mentees) with the right experts (mentors).</a:t>
            </a:r>
          </a:p>
          <a:p>
            <a:pPr indent="0" lvl="0" marL="0" marR="0" rtl="0" algn="just">
              <a:lnSpc>
                <a:spcPct val="100000"/>
              </a:lnSpc>
              <a:spcBef>
                <a:spcPts val="0"/>
              </a:spcBef>
              <a:spcAft>
                <a:spcPts val="0"/>
              </a:spcAft>
              <a:buClr>
                <a:schemeClr val="dk1"/>
              </a:buClr>
              <a:buFont typeface="Arial"/>
              <a:buNone/>
            </a:pPr>
            <a:r>
              <a:t/>
            </a:r>
            <a:endParaRPr b="0" baseline="0" i="0" sz="36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ct val="25000"/>
              <a:buFont typeface="Arial"/>
              <a:buNone/>
            </a:pPr>
            <a:r>
              <a:rPr b="0" baseline="0" i="0" lang="en-US" sz="3600" u="none" cap="none" strike="noStrike">
                <a:solidFill>
                  <a:schemeClr val="dk1"/>
                </a:solidFill>
                <a:latin typeface="Arial"/>
                <a:ea typeface="Arial"/>
                <a:cs typeface="Arial"/>
                <a:sym typeface="Arial"/>
              </a:rPr>
              <a:t>To improve the interaction between mentors and mentees, </a:t>
            </a:r>
            <a:r>
              <a:rPr lang="en-US" sz="3600">
                <a:solidFill>
                  <a:schemeClr val="dk1"/>
                </a:solidFill>
              </a:rPr>
              <a:t>a system to keep track of unavailable mentors, as well as a system that will automatically assign a ticket to a new mentor when the need arises will be implemented.  This was my task this semester.</a:t>
            </a:r>
          </a:p>
        </p:txBody>
      </p:sp>
      <p:sp>
        <p:nvSpPr>
          <p:cNvPr id="111" name="Shape 111"/>
          <p:cNvSpPr txBox="1"/>
          <p:nvPr/>
        </p:nvSpPr>
        <p:spPr>
          <a:xfrm>
            <a:off x="11582400" y="7010400"/>
            <a:ext cx="9906000" cy="7848599"/>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chemeClr val="dk1"/>
              </a:buClr>
              <a:buSzPct val="25000"/>
              <a:buFont typeface="Arial"/>
              <a:buNone/>
            </a:pPr>
            <a:r>
              <a:rPr b="0" baseline="0" i="0" lang="en-US" sz="3600" u="none" cap="none" strike="noStrike">
                <a:solidFill>
                  <a:schemeClr val="dk1"/>
                </a:solidFill>
                <a:latin typeface="Arial"/>
                <a:ea typeface="Arial"/>
                <a:cs typeface="Arial"/>
                <a:sym typeface="Arial"/>
              </a:rPr>
              <a:t>The current system consists of a web application that allows mentees to post questions (tickets) that can be solved by a mentor. In the system, administrators can group mentees by project and mentors by domain to better assign the right mentor to a ticket. In addition, administrators have many options to manage registration applications, tickets, projects, etc. </a:t>
            </a:r>
          </a:p>
          <a:p>
            <a:pPr indent="0" lvl="0" marL="0" marR="0" rtl="0" algn="just">
              <a:lnSpc>
                <a:spcPct val="100000"/>
              </a:lnSpc>
              <a:spcBef>
                <a:spcPts val="0"/>
              </a:spcBef>
              <a:spcAft>
                <a:spcPts val="0"/>
              </a:spcAft>
              <a:buClr>
                <a:schemeClr val="dk1"/>
              </a:buClr>
              <a:buFont typeface="Arial"/>
              <a:buNone/>
            </a:pPr>
            <a:r>
              <a:t/>
            </a:r>
            <a:endParaRPr sz="3600">
              <a:solidFill>
                <a:schemeClr val="dk1"/>
              </a:solidFill>
            </a:endParaRPr>
          </a:p>
          <a:p>
            <a:pPr indent="0" lvl="0" marL="0" marR="0" rtl="0" algn="just">
              <a:lnSpc>
                <a:spcPct val="100000"/>
              </a:lnSpc>
              <a:spcBef>
                <a:spcPts val="0"/>
              </a:spcBef>
              <a:spcAft>
                <a:spcPts val="0"/>
              </a:spcAft>
              <a:buClr>
                <a:schemeClr val="dk1"/>
              </a:buClr>
              <a:buSzPct val="25000"/>
              <a:buFont typeface="Arial"/>
              <a:buNone/>
            </a:pPr>
            <a:r>
              <a:rPr b="0" baseline="0" i="0" lang="en-US" sz="3600" u="none" cap="none" strike="noStrike">
                <a:solidFill>
                  <a:schemeClr val="dk1"/>
                </a:solidFill>
                <a:latin typeface="Arial"/>
                <a:ea typeface="Arial"/>
                <a:cs typeface="Arial"/>
                <a:sym typeface="Arial"/>
              </a:rPr>
              <a:t>However, </a:t>
            </a:r>
            <a:r>
              <a:rPr lang="en-US" sz="3600">
                <a:solidFill>
                  <a:schemeClr val="dk1"/>
                </a:solidFill>
              </a:rPr>
              <a:t>the system lacks the ability to automatically determine when tickets should be assigned to a new mentor, thus users are forced to wait unnecessarity for the resolving of their ticket.</a:t>
            </a:r>
          </a:p>
          <a:p>
            <a:pPr indent="0" lvl="0" marL="0" marR="0" rtl="0" algn="just">
              <a:lnSpc>
                <a:spcPct val="100000"/>
              </a:lnSpc>
              <a:spcBef>
                <a:spcPts val="0"/>
              </a:spcBef>
              <a:spcAft>
                <a:spcPts val="0"/>
              </a:spcAft>
              <a:buClr>
                <a:schemeClr val="dk1"/>
              </a:buClr>
              <a:buFont typeface="Arial"/>
              <a:buNone/>
            </a:pPr>
            <a:r>
              <a:t/>
            </a:r>
            <a:endParaRPr sz="3600">
              <a:solidFill>
                <a:schemeClr val="dk1"/>
              </a:solidFill>
            </a:endParaRPr>
          </a:p>
        </p:txBody>
      </p:sp>
      <p:sp>
        <p:nvSpPr>
          <p:cNvPr id="112" name="Shape 112"/>
          <p:cNvSpPr txBox="1"/>
          <p:nvPr/>
        </p:nvSpPr>
        <p:spPr>
          <a:xfrm>
            <a:off x="21945600" y="7027861"/>
            <a:ext cx="9601200" cy="10064749"/>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chemeClr val="dk1"/>
              </a:buClr>
              <a:buSzPct val="25000"/>
              <a:buFont typeface="Arial"/>
              <a:buNone/>
            </a:pPr>
            <a:r>
              <a:rPr b="0" baseline="0" i="0" lang="en-US" sz="3600" u="none" cap="none" strike="noStrike">
                <a:solidFill>
                  <a:schemeClr val="dk1"/>
                </a:solidFill>
                <a:latin typeface="Arial"/>
                <a:ea typeface="Arial"/>
                <a:cs typeface="Arial"/>
                <a:sym typeface="Arial"/>
              </a:rPr>
              <a:t>To </a:t>
            </a:r>
            <a:r>
              <a:rPr lang="en-US" sz="3600">
                <a:solidFill>
                  <a:schemeClr val="dk1"/>
                </a:solidFill>
              </a:rPr>
              <a:t>refine the ticket assignment process</a:t>
            </a:r>
            <a:r>
              <a:rPr b="0" baseline="0" i="0" lang="en-US" sz="3600" u="none" cap="none" strike="noStrike">
                <a:solidFill>
                  <a:schemeClr val="dk1"/>
                </a:solidFill>
                <a:latin typeface="Arial"/>
                <a:ea typeface="Arial"/>
                <a:cs typeface="Arial"/>
                <a:sym typeface="Arial"/>
              </a:rPr>
              <a:t>, we developed the</a:t>
            </a:r>
            <a:r>
              <a:rPr lang="en-US" sz="3600">
                <a:solidFill>
                  <a:schemeClr val="dk1"/>
                </a:solidFill>
              </a:rPr>
              <a:t> Automated backend</a:t>
            </a:r>
            <a:r>
              <a:rPr b="0" baseline="0" i="0" lang="en-US" sz="3600" u="none" cap="none" strike="noStrike">
                <a:solidFill>
                  <a:schemeClr val="dk1"/>
                </a:solidFill>
                <a:latin typeface="Arial"/>
                <a:ea typeface="Arial"/>
                <a:cs typeface="Arial"/>
                <a:sym typeface="Arial"/>
              </a:rPr>
              <a:t>, which will:</a:t>
            </a:r>
          </a:p>
          <a:p>
            <a:pPr indent="0" lvl="0" marL="0" marR="0" rtl="0" algn="just">
              <a:lnSpc>
                <a:spcPct val="100000"/>
              </a:lnSpc>
              <a:spcBef>
                <a:spcPts val="0"/>
              </a:spcBef>
              <a:spcAft>
                <a:spcPts val="0"/>
              </a:spcAft>
              <a:buClr>
                <a:schemeClr val="dk1"/>
              </a:buClr>
              <a:buFont typeface="Arial"/>
              <a:buNone/>
            </a:pPr>
            <a:r>
              <a:t/>
            </a:r>
            <a:endParaRPr b="0" baseline="0" i="0" sz="36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ct val="25000"/>
              <a:buFont typeface="Arial"/>
              <a:buNone/>
            </a:pPr>
            <a:r>
              <a:rPr lang="en-US" sz="3600">
                <a:solidFill>
                  <a:schemeClr val="dk1"/>
                </a:solidFill>
              </a:rPr>
              <a:t>Upon Receiving and “Out Of Office” email</a:t>
            </a:r>
          </a:p>
          <a:p>
            <a:pPr indent="0" lvl="0" marL="0" marR="0" rtl="0" algn="just">
              <a:lnSpc>
                <a:spcPct val="100000"/>
              </a:lnSpc>
              <a:spcBef>
                <a:spcPts val="0"/>
              </a:spcBef>
              <a:spcAft>
                <a:spcPts val="0"/>
              </a:spcAft>
              <a:buClr>
                <a:schemeClr val="dk1"/>
              </a:buClr>
              <a:buSzPct val="100000"/>
              <a:buFont typeface="Arial"/>
              <a:buChar char="•"/>
            </a:pPr>
            <a:r>
              <a:rPr lang="en-US" sz="3600">
                <a:solidFill>
                  <a:schemeClr val="dk1"/>
                </a:solidFill>
              </a:rPr>
              <a:t>Prevent the mentor from receiving further questions.</a:t>
            </a:r>
          </a:p>
          <a:p>
            <a:pPr indent="0" lvl="0" marL="0" marR="0" rtl="0" algn="just">
              <a:lnSpc>
                <a:spcPct val="100000"/>
              </a:lnSpc>
              <a:spcBef>
                <a:spcPts val="0"/>
              </a:spcBef>
              <a:spcAft>
                <a:spcPts val="0"/>
              </a:spcAft>
              <a:buClr>
                <a:schemeClr val="dk1"/>
              </a:buClr>
              <a:buSzPct val="100000"/>
              <a:buFont typeface="Arial"/>
              <a:buChar char="•"/>
            </a:pPr>
            <a:r>
              <a:rPr lang="en-US" sz="3600">
                <a:solidFill>
                  <a:schemeClr val="dk1"/>
                </a:solidFill>
              </a:rPr>
              <a:t>Assign the recent questions assigned to the mentor to a new available mentor</a:t>
            </a:r>
          </a:p>
          <a:p>
            <a:pPr indent="0" lvl="0" marL="0" marR="0" rtl="0" algn="just">
              <a:lnSpc>
                <a:spcPct val="100000"/>
              </a:lnSpc>
              <a:spcBef>
                <a:spcPts val="0"/>
              </a:spcBef>
              <a:spcAft>
                <a:spcPts val="0"/>
              </a:spcAft>
              <a:buClr>
                <a:schemeClr val="dk1"/>
              </a:buClr>
              <a:buSzPct val="100000"/>
              <a:buFont typeface="Arial"/>
              <a:buChar char="•"/>
            </a:pPr>
            <a:r>
              <a:rPr lang="en-US" sz="3600">
                <a:solidFill>
                  <a:schemeClr val="dk1"/>
                </a:solidFill>
              </a:rPr>
              <a:t>Notify the “Out of Office” mentor of the removed questions and that they are “Out of Office.</a:t>
            </a:r>
          </a:p>
          <a:p>
            <a:pPr indent="0" lvl="0" marL="0" marR="0" rtl="0" algn="just">
              <a:lnSpc>
                <a:spcPct val="100000"/>
              </a:lnSpc>
              <a:spcBef>
                <a:spcPts val="0"/>
              </a:spcBef>
              <a:spcAft>
                <a:spcPts val="0"/>
              </a:spcAft>
              <a:buClr>
                <a:schemeClr val="dk1"/>
              </a:buClr>
              <a:buSzPct val="100000"/>
              <a:buFont typeface="Arial"/>
              <a:buChar char="•"/>
            </a:pPr>
            <a:r>
              <a:rPr lang="en-US" sz="3600">
                <a:solidFill>
                  <a:schemeClr val="dk1"/>
                </a:solidFill>
              </a:rPr>
              <a:t>Notify the new mentor of the new questions</a:t>
            </a:r>
          </a:p>
          <a:p>
            <a:pPr indent="0" lvl="0" marL="0" marR="0" rtl="0" algn="just">
              <a:lnSpc>
                <a:spcPct val="100000"/>
              </a:lnSpc>
              <a:spcBef>
                <a:spcPts val="0"/>
              </a:spcBef>
              <a:spcAft>
                <a:spcPts val="0"/>
              </a:spcAft>
              <a:buClr>
                <a:schemeClr val="dk1"/>
              </a:buClr>
              <a:buSzPct val="100000"/>
              <a:buFont typeface="Arial"/>
              <a:buChar char="•"/>
            </a:pPr>
            <a:r>
              <a:rPr lang="en-US" sz="3600">
                <a:solidFill>
                  <a:schemeClr val="dk1"/>
                </a:solidFill>
              </a:rPr>
              <a:t>Notify the “Out of Office” mentor they are considered such both through email and on their home page.</a:t>
            </a:r>
          </a:p>
          <a:p>
            <a:pPr indent="0" lvl="0" marL="0" marR="0" rtl="0" algn="just">
              <a:lnSpc>
                <a:spcPct val="100000"/>
              </a:lnSpc>
              <a:spcBef>
                <a:spcPts val="0"/>
              </a:spcBef>
              <a:spcAft>
                <a:spcPts val="0"/>
              </a:spcAft>
              <a:buClr>
                <a:schemeClr val="dk1"/>
              </a:buClr>
              <a:buSzPct val="100000"/>
              <a:buFont typeface="Arial"/>
              <a:buChar char="•"/>
            </a:pPr>
            <a:r>
              <a:rPr lang="en-US" sz="3600">
                <a:solidFill>
                  <a:schemeClr val="dk1"/>
                </a:solidFill>
              </a:rPr>
              <a:t>Allow the “Out of Office” mentor to let the system know they are “Back in Office”.</a:t>
            </a:r>
          </a:p>
          <a:p>
            <a:pPr indent="228600" lvl="0" marL="0" marR="0" rtl="0" algn="just">
              <a:lnSpc>
                <a:spcPct val="100000"/>
              </a:lnSpc>
              <a:spcBef>
                <a:spcPts val="0"/>
              </a:spcBef>
              <a:spcAft>
                <a:spcPts val="0"/>
              </a:spcAft>
              <a:buClr>
                <a:schemeClr val="dk1"/>
              </a:buClr>
              <a:buFont typeface="Arial"/>
              <a:buNone/>
            </a:pPr>
            <a:r>
              <a:t/>
            </a:r>
            <a:endParaRPr b="0" baseline="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baseline="0" i="0" sz="3600" u="none" cap="none" strike="noStrike">
              <a:solidFill>
                <a:schemeClr val="dk1"/>
              </a:solidFill>
              <a:latin typeface="Arial"/>
              <a:ea typeface="Arial"/>
              <a:cs typeface="Arial"/>
              <a:sym typeface="Arial"/>
            </a:endParaRPr>
          </a:p>
        </p:txBody>
      </p:sp>
      <p:sp>
        <p:nvSpPr>
          <p:cNvPr id="113" name="Shape 113"/>
          <p:cNvSpPr txBox="1"/>
          <p:nvPr/>
        </p:nvSpPr>
        <p:spPr>
          <a:xfrm>
            <a:off x="1189037" y="18289587"/>
            <a:ext cx="9753599" cy="3970337"/>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chemeClr val="dk1"/>
              </a:buClr>
              <a:buSzPct val="25000"/>
              <a:buFont typeface="Arial"/>
              <a:buNone/>
            </a:pPr>
            <a:r>
              <a:rPr b="0" baseline="0" i="0" lang="en-US" sz="3600" u="none" cap="none" strike="noStrike">
                <a:solidFill>
                  <a:schemeClr val="dk1"/>
                </a:solidFill>
                <a:latin typeface="Arial"/>
                <a:ea typeface="Arial"/>
                <a:cs typeface="Arial"/>
                <a:sym typeface="Arial"/>
              </a:rPr>
              <a:t>The Collaborative Platform is powered by Yii framework which provides a model-view-controller (MVC) design pattern. The model represents data, business logic and rules. The view represents the presentation. Finally, the controller accepts input and provides bridge of communication between models and views.</a:t>
            </a:r>
          </a:p>
        </p:txBody>
      </p:sp>
      <p:sp>
        <p:nvSpPr>
          <p:cNvPr id="114" name="Shape 114"/>
          <p:cNvSpPr txBox="1"/>
          <p:nvPr/>
        </p:nvSpPr>
        <p:spPr>
          <a:xfrm>
            <a:off x="22244050" y="18311812"/>
            <a:ext cx="6926261" cy="584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1" baseline="0" i="0" lang="en-US" sz="3200" u="none" cap="none" strike="noStrike">
                <a:solidFill>
                  <a:schemeClr val="dk1"/>
                </a:solidFill>
                <a:latin typeface="Arial"/>
                <a:ea typeface="Arial"/>
                <a:cs typeface="Arial"/>
                <a:sym typeface="Arial"/>
              </a:rPr>
              <a:t>    </a:t>
            </a:r>
            <a:r>
              <a:rPr b="1" lang="en-US" sz="3200">
                <a:solidFill>
                  <a:schemeClr val="dk1"/>
                </a:solidFill>
              </a:rPr>
              <a:t>AwayMentorController</a:t>
            </a:r>
            <a:r>
              <a:rPr b="1" baseline="0" i="0" lang="en-US" sz="3200" u="none" cap="none" strike="noStrike">
                <a:solidFill>
                  <a:schemeClr val="dk1"/>
                </a:solidFill>
                <a:latin typeface="Arial"/>
                <a:ea typeface="Arial"/>
                <a:cs typeface="Arial"/>
                <a:sym typeface="Arial"/>
              </a:rPr>
              <a:t>.php</a:t>
            </a:r>
          </a:p>
        </p:txBody>
      </p:sp>
      <p:sp>
        <p:nvSpPr>
          <p:cNvPr id="115" name="Shape 115"/>
          <p:cNvSpPr txBox="1"/>
          <p:nvPr/>
        </p:nvSpPr>
        <p:spPr>
          <a:xfrm>
            <a:off x="1189037" y="30600650"/>
            <a:ext cx="9753599" cy="2308225"/>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chemeClr val="dk1"/>
              </a:buClr>
              <a:buSzPct val="25000"/>
              <a:buFont typeface="Arial"/>
              <a:buNone/>
            </a:pPr>
            <a:r>
              <a:rPr b="0" baseline="0" i="0" lang="en-US" sz="3600" u="none" cap="none" strike="noStrike">
                <a:solidFill>
                  <a:schemeClr val="dk1"/>
                </a:solidFill>
                <a:latin typeface="Arial"/>
                <a:ea typeface="Arial"/>
                <a:cs typeface="Arial"/>
                <a:sym typeface="Arial"/>
              </a:rPr>
              <a:t>The </a:t>
            </a:r>
            <a:r>
              <a:rPr lang="en-US" sz="3600">
                <a:solidFill>
                  <a:schemeClr val="dk1"/>
                </a:solidFill>
              </a:rPr>
              <a:t>Automatic Backend</a:t>
            </a:r>
            <a:r>
              <a:rPr b="0" baseline="0" i="0" lang="en-US" sz="3600" u="none" cap="none" strike="noStrike">
                <a:solidFill>
                  <a:schemeClr val="dk1"/>
                </a:solidFill>
                <a:latin typeface="Arial"/>
                <a:ea typeface="Arial"/>
                <a:cs typeface="Arial"/>
                <a:sym typeface="Arial"/>
              </a:rPr>
              <a:t> </a:t>
            </a:r>
            <a:r>
              <a:rPr lang="en-US" sz="3600">
                <a:solidFill>
                  <a:schemeClr val="dk1"/>
                </a:solidFill>
              </a:rPr>
              <a:t>was</a:t>
            </a:r>
            <a:r>
              <a:rPr b="0" baseline="0" i="0" lang="en-US" sz="3600" u="none" cap="none" strike="noStrike">
                <a:solidFill>
                  <a:schemeClr val="dk1"/>
                </a:solidFill>
                <a:latin typeface="Arial"/>
                <a:ea typeface="Arial"/>
                <a:cs typeface="Arial"/>
                <a:sym typeface="Arial"/>
              </a:rPr>
              <a:t> tested through hands-on</a:t>
            </a:r>
            <a:r>
              <a:rPr lang="en-US" sz="3600">
                <a:solidFill>
                  <a:schemeClr val="dk1"/>
                </a:solidFill>
              </a:rPr>
              <a:t> question assignments and setting of automated replies on our respective emails</a:t>
            </a:r>
            <a:r>
              <a:rPr b="0" baseline="0" i="0" lang="en-US" sz="3600" u="none" cap="none" strike="noStrike">
                <a:solidFill>
                  <a:schemeClr val="dk1"/>
                </a:solidFill>
                <a:latin typeface="Arial"/>
                <a:ea typeface="Arial"/>
                <a:cs typeface="Arial"/>
                <a:sym typeface="Arial"/>
              </a:rPr>
              <a:t>. We were able to test all the implemented features.</a:t>
            </a:r>
          </a:p>
        </p:txBody>
      </p:sp>
      <p:sp>
        <p:nvSpPr>
          <p:cNvPr id="116" name="Shape 116"/>
          <p:cNvSpPr txBox="1"/>
          <p:nvPr/>
        </p:nvSpPr>
        <p:spPr>
          <a:xfrm>
            <a:off x="21869400" y="30462537"/>
            <a:ext cx="9753599" cy="8402637"/>
          </a:xfrm>
          <a:prstGeom prst="rect">
            <a:avLst/>
          </a:pr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chemeClr val="dk1"/>
              </a:buClr>
              <a:buSzPct val="25000"/>
              <a:buFont typeface="Arial"/>
              <a:buNone/>
            </a:pPr>
            <a:r>
              <a:rPr b="0" baseline="0" i="0" lang="en-US" sz="3600" u="none" cap="none" strike="noStrike">
                <a:solidFill>
                  <a:schemeClr val="dk1"/>
                </a:solidFill>
                <a:latin typeface="Arial"/>
                <a:ea typeface="Arial"/>
                <a:cs typeface="Arial"/>
                <a:sym typeface="Arial"/>
              </a:rPr>
              <a:t>The Collaborative platform provides a tool for answering students questions; effectively and in a timely manner. </a:t>
            </a:r>
          </a:p>
          <a:p>
            <a:pPr indent="0" lvl="0" marL="0" marR="0" rtl="0" algn="just">
              <a:lnSpc>
                <a:spcPct val="100000"/>
              </a:lnSpc>
              <a:spcBef>
                <a:spcPts val="0"/>
              </a:spcBef>
              <a:spcAft>
                <a:spcPts val="0"/>
              </a:spcAft>
              <a:buClr>
                <a:schemeClr val="dk1"/>
              </a:buClr>
              <a:buFont typeface="Arial"/>
              <a:buNone/>
            </a:pPr>
            <a:r>
              <a:t/>
            </a:r>
            <a:endParaRPr b="0" baseline="0" i="0" sz="36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ct val="25000"/>
              <a:buFont typeface="Arial"/>
              <a:buNone/>
            </a:pPr>
            <a:r>
              <a:rPr b="0" baseline="0" i="0" lang="en-US" sz="3600" u="none" cap="none" strike="noStrike">
                <a:solidFill>
                  <a:schemeClr val="dk1"/>
                </a:solidFill>
                <a:latin typeface="Arial"/>
                <a:ea typeface="Arial"/>
                <a:cs typeface="Arial"/>
                <a:sym typeface="Arial"/>
              </a:rPr>
              <a:t>With the implementation of the </a:t>
            </a:r>
            <a:r>
              <a:rPr lang="en-US" sz="3600">
                <a:solidFill>
                  <a:schemeClr val="dk1"/>
                </a:solidFill>
              </a:rPr>
              <a:t>Automatic Backend we are providing users a more complete system for handling the questions they ask.  </a:t>
            </a:r>
          </a:p>
          <a:p>
            <a:pPr indent="0" lvl="0" marL="0" marR="0" rtl="0" algn="just">
              <a:lnSpc>
                <a:spcPct val="100000"/>
              </a:lnSpc>
              <a:spcBef>
                <a:spcPts val="0"/>
              </a:spcBef>
              <a:spcAft>
                <a:spcPts val="0"/>
              </a:spcAft>
              <a:buClr>
                <a:schemeClr val="dk1"/>
              </a:buClr>
              <a:buSzPct val="25000"/>
              <a:buFont typeface="Arial"/>
              <a:buNone/>
            </a:pPr>
            <a:r>
              <a:rPr lang="en-US" sz="3600">
                <a:solidFill>
                  <a:schemeClr val="dk1"/>
                </a:solidFill>
              </a:rPr>
              <a:t>The mentee no longer has to wait unnecessarily on mentors who are out of office or are generally taking to long to answer the question.</a:t>
            </a:r>
          </a:p>
          <a:p>
            <a:pPr indent="0" lvl="0" marL="0" marR="0" rtl="0" algn="just">
              <a:lnSpc>
                <a:spcPct val="100000"/>
              </a:lnSpc>
              <a:spcBef>
                <a:spcPts val="0"/>
              </a:spcBef>
              <a:spcAft>
                <a:spcPts val="0"/>
              </a:spcAft>
              <a:buClr>
                <a:schemeClr val="dk1"/>
              </a:buClr>
              <a:buSzPct val="25000"/>
              <a:buFont typeface="Arial"/>
              <a:buNone/>
            </a:pPr>
            <a:r>
              <a:rPr lang="en-US" sz="3600">
                <a:solidFill>
                  <a:schemeClr val="dk1"/>
                </a:solidFill>
              </a:rPr>
              <a:t>The mentor can rest assured that if their email is sending out automatic Out of Office replies they no longer will be assigned questions they are unable to answer.</a:t>
            </a:r>
          </a:p>
        </p:txBody>
      </p:sp>
      <p:pic>
        <p:nvPicPr>
          <p:cNvPr id="117" name="Shape 117"/>
          <p:cNvPicPr preferRelativeResize="0"/>
          <p:nvPr/>
        </p:nvPicPr>
        <p:blipFill>
          <a:blip r:embed="rId13">
            <a:alphaModFix/>
          </a:blip>
          <a:stretch>
            <a:fillRect/>
          </a:stretch>
        </p:blipFill>
        <p:spPr>
          <a:xfrm>
            <a:off x="25181725" y="2346480"/>
            <a:ext cx="1535100" cy="1074570"/>
          </a:xfrm>
          <a:prstGeom prst="rect">
            <a:avLst/>
          </a:prstGeom>
          <a:noFill/>
          <a:ln>
            <a:noFill/>
          </a:ln>
        </p:spPr>
      </p:pic>
      <p:pic>
        <p:nvPicPr>
          <p:cNvPr id="118" name="Shape 118"/>
          <p:cNvPicPr preferRelativeResize="0"/>
          <p:nvPr/>
        </p:nvPicPr>
        <p:blipFill>
          <a:blip r:embed="rId14">
            <a:alphaModFix/>
          </a:blip>
          <a:stretch>
            <a:fillRect/>
          </a:stretch>
        </p:blipFill>
        <p:spPr>
          <a:xfrm>
            <a:off x="22244050" y="19102425"/>
            <a:ext cx="8531224" cy="3662325"/>
          </a:xfrm>
          <a:prstGeom prst="rect">
            <a:avLst/>
          </a:prstGeom>
          <a:noFill/>
          <a:ln>
            <a:noFill/>
          </a:ln>
        </p:spPr>
      </p:pic>
      <p:sp>
        <p:nvSpPr>
          <p:cNvPr id="119" name="Shape 119"/>
          <p:cNvSpPr txBox="1"/>
          <p:nvPr/>
        </p:nvSpPr>
        <p:spPr>
          <a:xfrm>
            <a:off x="22117075" y="22764750"/>
            <a:ext cx="7664400" cy="5841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Arial"/>
              <a:buNone/>
            </a:pPr>
            <a:r>
              <a:rPr b="1" baseline="0" i="0" lang="en-US" sz="3200" u="none" cap="none" strike="noStrike">
                <a:solidFill>
                  <a:schemeClr val="dk1"/>
                </a:solidFill>
                <a:latin typeface="Arial"/>
                <a:ea typeface="Arial"/>
                <a:cs typeface="Arial"/>
                <a:sym typeface="Arial"/>
              </a:rPr>
              <a:t>    </a:t>
            </a:r>
            <a:r>
              <a:rPr b="1" lang="en-US" sz="3200">
                <a:solidFill>
                  <a:schemeClr val="dk1"/>
                </a:solidFill>
              </a:rPr>
              <a:t>AutoBackend</a:t>
            </a:r>
            <a:r>
              <a:rPr b="1" baseline="0" i="0" lang="en-US" sz="3200" u="none" cap="none" strike="noStrike">
                <a:solidFill>
                  <a:schemeClr val="dk1"/>
                </a:solidFill>
                <a:latin typeface="Arial"/>
                <a:ea typeface="Arial"/>
                <a:cs typeface="Arial"/>
                <a:sym typeface="Arial"/>
              </a:rPr>
              <a:t>.php</a:t>
            </a:r>
          </a:p>
        </p:txBody>
      </p:sp>
      <p:pic>
        <p:nvPicPr>
          <p:cNvPr id="120" name="Shape 120"/>
          <p:cNvPicPr preferRelativeResize="0"/>
          <p:nvPr/>
        </p:nvPicPr>
        <p:blipFill>
          <a:blip r:embed="rId15">
            <a:alphaModFix/>
          </a:blip>
          <a:stretch>
            <a:fillRect/>
          </a:stretch>
        </p:blipFill>
        <p:spPr>
          <a:xfrm>
            <a:off x="17524625" y="21774912"/>
            <a:ext cx="3095625" cy="2876594"/>
          </a:xfrm>
          <a:prstGeom prst="rect">
            <a:avLst/>
          </a:prstGeom>
          <a:noFill/>
          <a:ln>
            <a:noFill/>
          </a:ln>
        </p:spPr>
      </p:pic>
      <p:pic>
        <p:nvPicPr>
          <p:cNvPr id="121" name="Shape 121"/>
          <p:cNvPicPr preferRelativeResize="0"/>
          <p:nvPr/>
        </p:nvPicPr>
        <p:blipFill>
          <a:blip r:embed="rId16">
            <a:alphaModFix/>
          </a:blip>
          <a:stretch>
            <a:fillRect/>
          </a:stretch>
        </p:blipFill>
        <p:spPr>
          <a:xfrm>
            <a:off x="22559925" y="23541764"/>
            <a:ext cx="7000926" cy="5635777"/>
          </a:xfrm>
          <a:prstGeom prst="rect">
            <a:avLst/>
          </a:prstGeom>
          <a:noFill/>
          <a:ln>
            <a:noFill/>
          </a:ln>
        </p:spPr>
      </p:pic>
      <p:pic>
        <p:nvPicPr>
          <p:cNvPr id="122" name="Shape 122"/>
          <p:cNvPicPr preferRelativeResize="0"/>
          <p:nvPr/>
        </p:nvPicPr>
        <p:blipFill>
          <a:blip r:embed="rId17">
            <a:alphaModFix/>
          </a:blip>
          <a:stretch>
            <a:fillRect/>
          </a:stretch>
        </p:blipFill>
        <p:spPr>
          <a:xfrm>
            <a:off x="10942625" y="31068712"/>
            <a:ext cx="10618823" cy="5973088"/>
          </a:xfrm>
          <a:prstGeom prst="rect">
            <a:avLst/>
          </a:prstGeom>
          <a:noFill/>
          <a:ln>
            <a:noFill/>
          </a:ln>
        </p:spPr>
      </p:pic>
      <p:pic>
        <p:nvPicPr>
          <p:cNvPr id="123" name="Shape 123"/>
          <p:cNvPicPr preferRelativeResize="0"/>
          <p:nvPr/>
        </p:nvPicPr>
        <p:blipFill>
          <a:blip r:embed="rId18">
            <a:alphaModFix/>
          </a:blip>
          <a:stretch>
            <a:fillRect/>
          </a:stretch>
        </p:blipFill>
        <p:spPr>
          <a:xfrm>
            <a:off x="13306425" y="19184937"/>
            <a:ext cx="3524250" cy="6067425"/>
          </a:xfrm>
          <a:prstGeom prst="rect">
            <a:avLst/>
          </a:prstGeom>
          <a:noFill/>
          <a:ln>
            <a:noFill/>
          </a:ln>
        </p:spPr>
      </p:pic>
      <p:pic>
        <p:nvPicPr>
          <p:cNvPr id="124" name="Shape 124"/>
          <p:cNvPicPr preferRelativeResize="0"/>
          <p:nvPr/>
        </p:nvPicPr>
        <p:blipFill>
          <a:blip r:embed="rId19">
            <a:alphaModFix/>
          </a:blip>
          <a:stretch>
            <a:fillRect/>
          </a:stretch>
        </p:blipFill>
        <p:spPr>
          <a:xfrm>
            <a:off x="1674475" y="33569637"/>
            <a:ext cx="8960202" cy="7078387"/>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