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6" r:id="rId2"/>
    <p:sldId id="265" r:id="rId3"/>
    <p:sldId id="266" r:id="rId4"/>
    <p:sldId id="262" r:id="rId5"/>
    <p:sldId id="267" r:id="rId6"/>
    <p:sldId id="268" r:id="rId7"/>
    <p:sldId id="269" r:id="rId8"/>
    <p:sldId id="270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2 Stories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2" y="958683"/>
            <a:ext cx="3949108" cy="5059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7847" y="35353"/>
            <a:ext cx="563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My Sprint 2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66 pts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31" y="958683"/>
            <a:ext cx="1790817" cy="5059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8148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30 pts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7" y="1105266"/>
            <a:ext cx="3435113" cy="521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8" y="1105265"/>
            <a:ext cx="2855741" cy="52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231" y="1105265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6705" y="0"/>
            <a:ext cx="581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 Modified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9" y="923330"/>
            <a:ext cx="7574508" cy="53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622" y="0"/>
            <a:ext cx="984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Ticket)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952500"/>
            <a:ext cx="11696131" cy="56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848" y="0"/>
            <a:ext cx="9426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(View Ticket)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5" y="923330"/>
            <a:ext cx="11466678" cy="57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368" y="0"/>
            <a:ext cx="1096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Comment)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365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55</Words>
  <Application>Microsoft Office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21</cp:revision>
  <dcterms:created xsi:type="dcterms:W3CDTF">2015-02-27T02:46:58Z</dcterms:created>
  <dcterms:modified xsi:type="dcterms:W3CDTF">2015-02-28T05:40:48Z</dcterms:modified>
</cp:coreProperties>
</file>