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9094998-14BB-4202-86E2-1B5D1416A82B}">
  <a:tblStyle styleId="{E9094998-14BB-4202-86E2-1B5D1416A8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1">
              <a:alpha val="20000"/>
            </a:schemeClr>
          </a:solidFill>
        </a:fill>
      </a:tcStyle>
    </a:band1H>
    <a:band1V>
      <a:tcStyle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F1978FE0-3866-497C-8957-B49DF06F01F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1">
              <a:alpha val="20000"/>
            </a:schemeClr>
          </a:solidFill>
        </a:fill>
      </a:tcStyle>
    </a:band1H>
    <a:band1V>
      <a:tcStyle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0C68DE4C-2E61-4343-B8B8-E52FB95BD45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1">
              <a:alpha val="20000"/>
            </a:schemeClr>
          </a:solidFill>
        </a:fill>
      </a:tcStyle>
    </a:band1H>
    <a:band1V>
      <a:tcStyle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81985" y="1550265"/>
            <a:ext cx="8250472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Platform Version 6.0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1371600" y="3635319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</a:p>
          <a:p>
            <a:pPr indent="0" lvl="0" marL="0" marR="0" rtl="0" algn="ctr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Mandiel Lastra (Developer)</a:t>
            </a:r>
          </a:p>
          <a:p>
            <a:pPr indent="0" lvl="0" marL="0" marR="0" rtl="0" algn="ctr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Machin (Developer)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Deployment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Hardware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48200" y="161499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Software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457200" y="24352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{F1978FE0-3866-497C-8957-B49DF06F01F1}</a:tableStyleId>
              </a:tblPr>
              <a:tblGrid>
                <a:gridCol w="1969475"/>
                <a:gridCol w="1521375"/>
              </a:tblGrid>
              <a:tr h="109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Processor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1.6 GHz</a:t>
                      </a:r>
                    </a:p>
                  </a:txBody>
                  <a:tcPr marT="45725" marB="45725" marR="91450" marL="91450" anchor="ctr"/>
                </a:tc>
              </a:tr>
              <a:tr h="109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RAM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256 MB</a:t>
                      </a:r>
                    </a:p>
                  </a:txBody>
                  <a:tcPr marT="45725" marB="45725" marR="91450" marL="91450" anchor="ctr"/>
                </a:tc>
              </a:tr>
              <a:tr h="109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CPU op-model(s)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32-bit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4495800" y="24352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{0C68DE4C-2E61-4343-B8B8-E52FB95BD452}</a:tableStyleId>
              </a:tblPr>
              <a:tblGrid>
                <a:gridCol w="2281250"/>
                <a:gridCol w="1508800"/>
              </a:tblGrid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Database Server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MySql 5.5</a:t>
                      </a:r>
                    </a:p>
                  </a:txBody>
                  <a:tcPr marT="45725" marB="45725" marR="91450" marL="91450" anchor="ctr"/>
                </a:tc>
              </a:tr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Web Server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Apache 2.0</a:t>
                      </a:r>
                    </a:p>
                  </a:txBody>
                  <a:tcPr marT="45725" marB="45725" marR="91450" marL="91450" anchor="ctr"/>
                </a:tc>
              </a:tr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Server-side Scripting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PHP 5.5</a:t>
                      </a:r>
                    </a:p>
                  </a:txBody>
                  <a:tcPr marT="45725" marB="45725" marR="91450" marL="91450" anchor="ctr"/>
                </a:tc>
              </a:tr>
              <a:tr h="81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Operating System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Windows, Linux, Mac OS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198"/>
            <a:ext cx="9143999" cy="575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Security/Privacy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95502" y="1851700"/>
            <a:ext cx="8229600" cy="297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Yii access control rules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Yii Cross-site scripting prevention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hashing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registration process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Class Diagram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199"/>
            <a:ext cx="9143999" cy="51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Email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724450"/>
            <a:ext cx="40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Emails sent to system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each email for “out of office” qualifiers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email has out of office qualifiers find the user with email’s from address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email is attached to a user, add that user to the away_mentor table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all tickets assigned within “Reassign Rules hours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530000" y="1724450"/>
            <a:ext cx="4397699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ticket: 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the tickets subject to “subjects” string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new appropriate mentor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ticket to a new mentor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the new mentor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ticket event</a:t>
            </a:r>
          </a:p>
          <a:p>
            <a:pPr indent="-355600" lvl="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 startAt="6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Email the “out of office” mentor their tickets that have been reassign and notify them of being away.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930100"/>
            <a:ext cx="3872500" cy="41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300" y="1930100"/>
            <a:ext cx="3872498" cy="410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3047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25" y="1853650"/>
            <a:ext cx="3493701" cy="40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00" y="1853650"/>
            <a:ext cx="3526624" cy="416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954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students lack a reliable source for answering questions related to their classes or projects in a timely manner.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may rely on several sources, often unreliable, inaccurate, and incomplete.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exists a difficulty matching the right subject matter expert to the right question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 in the field lack an accessible way of being able to mentor students.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403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domains have to be populated by administrator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can be assigned to mentors who are out of office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stay assigned indefinitely regardless of priority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are not assigned evenly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questions will be asked over and over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mentor has to try to find the question in their queue when they receive it</a:t>
            </a:r>
          </a:p>
          <a:p>
            <a:pPr indent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Prospective mentors are able to suggest a domain.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mentors who are out of office and stop assigning questions to them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questions to new mentors when the question runs out of time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questions to mentors using round robin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users to look up old questions.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 information, and link, of the ticket in the email.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648200" y="273626"/>
            <a:ext cx="403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13" y="1609775"/>
            <a:ext cx="8826036" cy="409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User Stories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592518" y="9244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{E9094998-14BB-4202-86E2-1B5D1416A82B}</a:tableStyleId>
              </a:tblPr>
              <a:tblGrid>
                <a:gridCol w="79589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Do not auto assign tickets to unavailable mentors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Send an email to the mentor signifying their unavailable status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Mentors on list are selected by round robin in domain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Tickets are reassigned after a set time of no mentor response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Bug: Ttickets can not have an uploaded file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 mentors as unavailable upon receiving an Out of Office reply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Reassign tickets that were assigned to an unabailable mentor.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Allow mentor to reject a ticket from their email.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Allow the system admin to set and change reassign rules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Send information of ticket through email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Emails sent throught the system are validated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Allow mentors to remove themselves from the away list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Allow the system admin to manage away mentors.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Allow system adminr to add to away list using the user’s name and autocomplete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Bug: Personal mentors are not being registered correctly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Improve usability of the system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146"/>
            <a:ext cx="9144001" cy="499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-5400000">
            <a:off x="-3543299" y="24042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890" y="0"/>
            <a:ext cx="6512217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0" y="1335825"/>
            <a:ext cx="7551999" cy="55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Decomposition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-18072" l="0" r="0" t="-18073"/>
          <a:stretch/>
        </p:blipFill>
        <p:spPr>
          <a:xfrm>
            <a:off x="109447" y="1851717"/>
            <a:ext cx="8946541" cy="419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