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3"/>
  </p:notesMasterIdLst>
  <p:sldIdLst>
    <p:sldId id="256" r:id="rId2"/>
    <p:sldId id="265" r:id="rId3"/>
    <p:sldId id="266" r:id="rId4"/>
    <p:sldId id="262" r:id="rId5"/>
    <p:sldId id="267" r:id="rId6"/>
    <p:sldId id="264" r:id="rId7"/>
    <p:sldId id="274" r:id="rId8"/>
    <p:sldId id="268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57EF3-CB16-4D9F-BA52-FAE19D95CBEC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93BAF-A3DF-4D41-B4FC-78E3151B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4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0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4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0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8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3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6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9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1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0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9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662E3-674D-464C-A6F0-577B5998971D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6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32850" y="250551"/>
            <a:ext cx="10005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Collaborative Platform Version 5.0</a:t>
            </a:r>
            <a:endParaRPr lang="en-US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71517" y="3294113"/>
            <a:ext cx="3034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Adrian Alfonso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271517" y="2722284"/>
            <a:ext cx="2818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Team Members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32850" y="3940444"/>
            <a:ext cx="2871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Jorge </a:t>
            </a:r>
            <a:r>
              <a:rPr lang="en-US" sz="3600" dirty="0" err="1" smtClean="0"/>
              <a:t>Travieso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7374341" y="2709338"/>
            <a:ext cx="27669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Product Owner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374341" y="3294112"/>
            <a:ext cx="2900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Juan Caraballo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9732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212" y="0"/>
            <a:ext cx="4122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Retrospective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119" y="1168376"/>
            <a:ext cx="7428532" cy="457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5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43954" y="-68239"/>
            <a:ext cx="4694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Sprint 3 Stories</a:t>
            </a:r>
            <a:endParaRPr lang="en-US" sz="5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561705" y="2975043"/>
            <a:ext cx="17770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Total </a:t>
            </a:r>
            <a:r>
              <a:rPr lang="en-US" sz="4800" b="1" dirty="0" smtClean="0"/>
              <a:t>36 pts</a:t>
            </a:r>
            <a:endParaRPr lang="en-US" sz="4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726" y="855091"/>
            <a:ext cx="1651377" cy="525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7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7232" y="35353"/>
            <a:ext cx="4544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Sprint 3 Stories</a:t>
            </a:r>
            <a:endParaRPr lang="en-US" sz="5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68036" y="35353"/>
            <a:ext cx="6315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My Sprint 3 Stories</a:t>
            </a:r>
            <a:endParaRPr 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64600" y="4449003"/>
            <a:ext cx="18966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Total 68 pts</a:t>
            </a:r>
            <a:endParaRPr lang="en-US" sz="4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165987" y="4449003"/>
            <a:ext cx="17770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Total 36 pts</a:t>
            </a:r>
            <a:endParaRPr lang="en-US" sz="4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325607" y="1563450"/>
            <a:ext cx="270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Done and approved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325607" y="3932580"/>
            <a:ext cx="270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Done and approved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325607" y="2813202"/>
            <a:ext cx="270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Done and approved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325607" y="5213278"/>
            <a:ext cx="270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Done and approved</a:t>
            </a:r>
            <a:endParaRPr lang="en-US" sz="2400" b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003634" y="35353"/>
            <a:ext cx="0" cy="5970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50" y="1109554"/>
            <a:ext cx="1601916" cy="54004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599" y="1241245"/>
            <a:ext cx="1568791" cy="29251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8906" y="1236718"/>
            <a:ext cx="1471356" cy="47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89240" y="35353"/>
            <a:ext cx="4019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Daily Scrums </a:t>
            </a:r>
            <a:endParaRPr lang="en-US" sz="5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58" y="958683"/>
            <a:ext cx="2244630" cy="5611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022" y="862281"/>
            <a:ext cx="2129490" cy="56179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341" y="958683"/>
            <a:ext cx="2163128" cy="261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3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8" y="1126981"/>
            <a:ext cx="11818962" cy="54512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03068" y="0"/>
            <a:ext cx="3630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Project plan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06966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59715" y="0"/>
            <a:ext cx="30251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Use Cases</a:t>
            </a:r>
            <a:endParaRPr lang="en-US" sz="5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30" y="1279193"/>
            <a:ext cx="9811590" cy="441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0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212" y="0"/>
            <a:ext cx="3481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ER Diagram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6" y="923330"/>
            <a:ext cx="11682484" cy="552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4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7652" y="0"/>
            <a:ext cx="11009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Class Diagram (Utilization Dashboard)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46" y="923330"/>
            <a:ext cx="4617067" cy="577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0020" y="0"/>
            <a:ext cx="10704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Sequence Diagram (Pull New tickets)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19" y="1152951"/>
            <a:ext cx="10731585" cy="507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3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212" y="0"/>
            <a:ext cx="4841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/>
              <a:t>Burndown</a:t>
            </a:r>
            <a:r>
              <a:rPr lang="en-US" sz="5400" dirty="0"/>
              <a:t> </a:t>
            </a:r>
            <a:r>
              <a:rPr lang="en-US" sz="5400" b="1" dirty="0" smtClean="0"/>
              <a:t>chart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378" y="1154087"/>
            <a:ext cx="9811604" cy="503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0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</TotalTime>
  <Words>69</Words>
  <Application>Microsoft Office PowerPoint</Application>
  <PresentationFormat>Widescreen</PresentationFormat>
  <Paragraphs>25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aalfonso</dc:creator>
  <cp:lastModifiedBy>Adrian Alfonso</cp:lastModifiedBy>
  <cp:revision>72</cp:revision>
  <dcterms:created xsi:type="dcterms:W3CDTF">2015-02-27T02:46:58Z</dcterms:created>
  <dcterms:modified xsi:type="dcterms:W3CDTF">2015-03-23T13:57:14Z</dcterms:modified>
</cp:coreProperties>
</file>