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9" r:id="rId2"/>
  </p:sldMasterIdLst>
  <p:notesMasterIdLst>
    <p:notesMasterId r:id="rId18"/>
  </p:notesMasterIdLst>
  <p:sldIdLst>
    <p:sldId id="256" r:id="rId3"/>
    <p:sldId id="287" r:id="rId4"/>
    <p:sldId id="285" r:id="rId5"/>
    <p:sldId id="288" r:id="rId6"/>
    <p:sldId id="289" r:id="rId7"/>
    <p:sldId id="290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F3906-A9C9-394B-AA26-283644415DF2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1E8-A4DD-664D-BBDF-062B99D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88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590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97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87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524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203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720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337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907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057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088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2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F7662E3-674D-464C-A6F0-577B5998971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5EB393B-9927-4692-B323-DF510BB028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8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9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</a:t>
            </a:r>
            <a:r>
              <a:rPr lang="en-US" sz="2800" b="1" dirty="0" smtClean="0"/>
              <a:t>Owner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</a:p>
          <a:p>
            <a:pPr algn="ctr"/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90" r="-3629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Yii</a:t>
            </a:r>
            <a:r>
              <a:rPr lang="en-US" dirty="0"/>
              <a:t> access control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smtClean="0"/>
              <a:t>cross</a:t>
            </a:r>
            <a:r>
              <a:rPr lang="en-US" dirty="0"/>
              <a:t>-site scripting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registration process</a:t>
            </a:r>
          </a:p>
        </p:txBody>
      </p:sp>
    </p:spTree>
    <p:extLst>
      <p:ext uri="{BB962C8B-B14F-4D97-AF65-F5344CB8AC3E}">
        <p14:creationId xmlns:p14="http://schemas.microsoft.com/office/powerpoint/2010/main" val="328282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20" r="-89520"/>
          <a:stretch>
            <a:fillRect/>
          </a:stretch>
        </p:blipFill>
        <p:spPr>
          <a:xfrm>
            <a:off x="1103312" y="1298728"/>
            <a:ext cx="10554795" cy="49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8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Video Conference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Invitee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Navigate to video conference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room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Click join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button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Wait until Moderator opens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room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Share resources (webcam, microphone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Join the conference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Moderator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Navigate to video conference room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Click open button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Share resources (webcam, microphone)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Conference starts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Receive invitees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rPr>
              <a:t>connections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6051"/>
              </p:ext>
            </p:extLst>
          </p:nvPr>
        </p:nvGraphicFramePr>
        <p:xfrm>
          <a:off x="2395824" y="1390580"/>
          <a:ext cx="8125594" cy="500833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21720"/>
                <a:gridCol w="5503874"/>
              </a:tblGrid>
              <a:tr h="5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TS011 Video conference scheduled ahead of time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4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that video conference can be scheduled ahead of time.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92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105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later option, enters the meetings   subject, date, time, notes and correct several invitee emails. These emails addresses should already exist on the system.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invitations have been successfully sent.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invitations have been successfully sent.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 Test Case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55369"/>
              </p:ext>
            </p:extLst>
          </p:nvPr>
        </p:nvGraphicFramePr>
        <p:xfrm>
          <a:off x="2092737" y="1445944"/>
          <a:ext cx="7735914" cy="5042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395"/>
                <a:gridCol w="5904519"/>
              </a:tblGrid>
              <a:tr h="4155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TS009 Video conference invitation to wrong email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that an invitation cannot be sent to an email that does not exist on the system.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88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now option, enters the meetings   subject, notes and a wrong invitee email. These email address is not recognized by the system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Expected Output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&lt;wrong email&gt;  does not appear in our records &lt;</a:t>
                      </a:r>
                      <a:r>
                        <a:rPr lang="en-US" sz="1600" dirty="0" smtClean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Output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&lt;wrong email&gt;  does not appear in our records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4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Rainy Day Test Case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Collaborative Platform?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US" dirty="0"/>
              <a:t>Current students lack a reliable source for </a:t>
            </a:r>
            <a:r>
              <a:rPr lang="en-US" altLang="en-US" dirty="0" smtClean="0"/>
              <a:t>answering questions </a:t>
            </a:r>
            <a:r>
              <a:rPr lang="en-US" altLang="en-US" dirty="0"/>
              <a:t>related to their classes or projects.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US" dirty="0"/>
              <a:t>Students may rely on several internet sources, often unreliable, inaccurate and incomplete.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US" dirty="0"/>
              <a:t>Difficulty matching the correct mentor to the right question.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US" dirty="0"/>
              <a:t>Lack of standard way of communication for answering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7971" y="898394"/>
            <a:ext cx="8966871" cy="1034288"/>
          </a:xfrm>
        </p:spPr>
        <p:txBody>
          <a:bodyPr/>
          <a:lstStyle/>
          <a:p>
            <a:r>
              <a:rPr lang="en-US" dirty="0" smtClean="0"/>
              <a:t>Problem               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Need for </a:t>
            </a:r>
          </a:p>
          <a:p>
            <a:pPr lvl="1"/>
            <a:r>
              <a:rPr lang="en-US" sz="2400" dirty="0" smtClean="0"/>
              <a:t>Better interaction among users of the system.</a:t>
            </a:r>
          </a:p>
          <a:p>
            <a:pPr lvl="1"/>
            <a:r>
              <a:rPr lang="en-US" sz="2400" dirty="0" smtClean="0"/>
              <a:t>Fast way to set up meetings.</a:t>
            </a:r>
          </a:p>
          <a:p>
            <a:pPr lvl="1"/>
            <a:r>
              <a:rPr lang="en-US" sz="2400" dirty="0" smtClean="0"/>
              <a:t>Reports to measure the utilization of the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Collaborative Tools</a:t>
            </a:r>
          </a:p>
          <a:p>
            <a:r>
              <a:rPr lang="en-US" sz="2600" dirty="0" smtClean="0"/>
              <a:t>Utilization Dashboard</a:t>
            </a:r>
          </a:p>
          <a:p>
            <a:r>
              <a:rPr lang="en-US" sz="2600" dirty="0" smtClean="0"/>
              <a:t>Admin Reports</a:t>
            </a:r>
          </a:p>
          <a:p>
            <a:endParaRPr lang="en-US" sz="26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9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r="1382"/>
          <a:stretch>
            <a:fillRect/>
          </a:stretch>
        </p:blipFill>
        <p:spPr>
          <a:xfrm>
            <a:off x="1103312" y="1616194"/>
            <a:ext cx="9877821" cy="46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User Stories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74860"/>
              </p:ext>
            </p:extLst>
          </p:nvPr>
        </p:nvGraphicFramePr>
        <p:xfrm>
          <a:off x="3845521" y="1702776"/>
          <a:ext cx="4473575" cy="445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</a:tblGrid>
              <a:tr h="4751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Room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Meeting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7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24" r="-50624"/>
          <a:stretch>
            <a:fillRect/>
          </a:stretch>
        </p:blipFill>
        <p:spPr>
          <a:xfrm>
            <a:off x="344405" y="1500752"/>
            <a:ext cx="10123995" cy="47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917" y="0"/>
            <a:ext cx="446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en-US" sz="5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923330"/>
            <a:ext cx="11136574" cy="5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3" b="-1807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r>
              <a:rPr lang="en-US" sz="5400" b="1" dirty="0"/>
              <a:t> </a:t>
            </a:r>
            <a:r>
              <a:rPr lang="en-US" dirty="0"/>
              <a:t>Deployment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91643"/>
              </p:ext>
            </p:extLst>
          </p:nvPr>
        </p:nvGraphicFramePr>
        <p:xfrm>
          <a:off x="5811592" y="2695388"/>
          <a:ext cx="5708412" cy="25190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9192"/>
                <a:gridCol w="2599220"/>
              </a:tblGrid>
              <a:tr h="6163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Database Server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MySql</a:t>
                      </a:r>
                      <a:r>
                        <a:rPr lang="en-US" sz="2000" dirty="0" smtClean="0">
                          <a:effectLst/>
                        </a:rPr>
                        <a:t>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942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Web</a:t>
                      </a:r>
                      <a:r>
                        <a:rPr lang="en-US" sz="2000" baseline="0" dirty="0" smtClean="0">
                          <a:effectLst/>
                        </a:rPr>
                        <a:t> Server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Apache 2.0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804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Server-side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Scripting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279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Operating System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12295"/>
              </p:ext>
            </p:extLst>
          </p:nvPr>
        </p:nvGraphicFramePr>
        <p:xfrm>
          <a:off x="774527" y="2692171"/>
          <a:ext cx="4529591" cy="25073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6855"/>
                <a:gridCol w="2022736"/>
              </a:tblGrid>
              <a:tr h="835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1.6 GHz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35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256 MB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35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CPU op-mode(s)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32-bit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940" y="1785457"/>
            <a:ext cx="379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Minimum Hardware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53517" y="1785458"/>
            <a:ext cx="340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Minimum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26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474</Words>
  <Application>Microsoft Macintosh PowerPoint</Application>
  <PresentationFormat>Custom</PresentationFormat>
  <Paragraphs>107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Ion</vt:lpstr>
      <vt:lpstr>Office Theme</vt:lpstr>
      <vt:lpstr>Collaborative Platform 5</vt:lpstr>
      <vt:lpstr>Why the Collaborative Platform?</vt:lpstr>
      <vt:lpstr>Problem                Solution</vt:lpstr>
      <vt:lpstr>Schedule </vt:lpstr>
      <vt:lpstr>Main User Stories</vt:lpstr>
      <vt:lpstr>Use Cases </vt:lpstr>
      <vt:lpstr>PowerPoint Presentation</vt:lpstr>
      <vt:lpstr>System Decomposition</vt:lpstr>
      <vt:lpstr>System Deployment </vt:lpstr>
      <vt:lpstr>ER Diagram</vt:lpstr>
      <vt:lpstr>Security/Privacy </vt:lpstr>
      <vt:lpstr>Class Diagram </vt:lpstr>
      <vt:lpstr>Join Video Conference Algorithm</vt:lpstr>
      <vt:lpstr>Sunny Day Test Case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154</cp:revision>
  <dcterms:created xsi:type="dcterms:W3CDTF">2015-02-23T07:29:19Z</dcterms:created>
  <dcterms:modified xsi:type="dcterms:W3CDTF">2015-05-01T13:56:35Z</dcterms:modified>
</cp:coreProperties>
</file>