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notesMasterIdLst>
    <p:notesMasterId r:id="rId15"/>
  </p:notesMasterIdLst>
  <p:sldIdLst>
    <p:sldId id="256" r:id="rId2"/>
    <p:sldId id="280" r:id="rId3"/>
    <p:sldId id="286" r:id="rId4"/>
    <p:sldId id="262" r:id="rId5"/>
    <p:sldId id="265" r:id="rId6"/>
    <p:sldId id="267" r:id="rId7"/>
    <p:sldId id="281" r:id="rId8"/>
    <p:sldId id="264" r:id="rId9"/>
    <p:sldId id="282" r:id="rId10"/>
    <p:sldId id="274" r:id="rId11"/>
    <p:sldId id="283" r:id="rId12"/>
    <p:sldId id="284" r:id="rId13"/>
    <p:sldId id="28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857EF3-CB16-4D9F-BA52-FAE19D95CBEC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293BAF-A3DF-4D41-B4FC-78E3151B5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7379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293BAF-A3DF-4D41-B4FC-78E3151B54A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287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293BAF-A3DF-4D41-B4FC-78E3151B54A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2463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293BAF-A3DF-4D41-B4FC-78E3151B54A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4775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662E3-674D-464C-A6F0-577B5998971D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B393B-9927-4692-B323-DF510BB02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544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662E3-674D-464C-A6F0-577B5998971D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B393B-9927-4692-B323-DF510BB02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503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662E3-674D-464C-A6F0-577B5998971D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B393B-9927-4692-B323-DF510BB02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40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662E3-674D-464C-A6F0-577B5998971D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B393B-9927-4692-B323-DF510BB02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200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662E3-674D-464C-A6F0-577B5998971D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B393B-9927-4692-B323-DF510BB02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387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662E3-674D-464C-A6F0-577B5998971D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B393B-9927-4692-B323-DF510BB02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335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662E3-674D-464C-A6F0-577B5998971D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B393B-9927-4692-B323-DF510BB02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262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662E3-674D-464C-A6F0-577B5998971D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B393B-9927-4692-B323-DF510BB02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297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662E3-674D-464C-A6F0-577B5998971D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B393B-9927-4692-B323-DF510BB02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619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662E3-674D-464C-A6F0-577B5998971D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B393B-9927-4692-B323-DF510BB02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001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662E3-674D-464C-A6F0-577B5998971D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B393B-9927-4692-B323-DF510BB02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695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7662E3-674D-464C-A6F0-577B5998971D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EB393B-9927-4692-B323-DF510BB02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964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32850" y="250551"/>
            <a:ext cx="100055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dirty="0" smtClean="0"/>
              <a:t>Collaborative Platform Version 5.0</a:t>
            </a:r>
            <a:endParaRPr lang="en-US" sz="5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725252" y="3282931"/>
            <a:ext cx="35656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Adrian Alfonso (Developer)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725252" y="2711102"/>
            <a:ext cx="21612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Team Members</a:t>
            </a:r>
            <a:endParaRPr lang="en-US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86585" y="3929262"/>
            <a:ext cx="54748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Jorge </a:t>
            </a:r>
            <a:r>
              <a:rPr lang="en-US" sz="2400" dirty="0" err="1" smtClean="0"/>
              <a:t>Travieso</a:t>
            </a:r>
            <a:r>
              <a:rPr lang="en-US" sz="2400" dirty="0" smtClean="0"/>
              <a:t>   (Developer, Scrum Master)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7374341" y="2709338"/>
            <a:ext cx="21205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Product Owner</a:t>
            </a:r>
            <a:endParaRPr lang="en-US" sz="2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7374341" y="3294112"/>
            <a:ext cx="41440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Juan Caraballo (Product Owner)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97327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980643" y="0"/>
            <a:ext cx="41833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dirty="0" smtClean="0"/>
              <a:t>Class Diagram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3920713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914121" y="0"/>
            <a:ext cx="43164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dirty="0" smtClean="0"/>
              <a:t>State Machine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3848837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719134" y="0"/>
            <a:ext cx="47064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dirty="0" smtClean="0"/>
              <a:t>Main Algorithm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1801752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27817" y="0"/>
            <a:ext cx="30890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dirty="0" smtClean="0"/>
              <a:t>Test Cases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2007664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927644" y="250551"/>
            <a:ext cx="26159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dirty="0" smtClean="0"/>
              <a:t>Problem</a:t>
            </a:r>
            <a:endParaRPr lang="en-US" sz="5400" b="1" dirty="0"/>
          </a:p>
        </p:txBody>
      </p:sp>
      <p:sp>
        <p:nvSpPr>
          <p:cNvPr id="8" name="TextBox 12"/>
          <p:cNvSpPr txBox="1">
            <a:spLocks noChangeArrowheads="1"/>
          </p:cNvSpPr>
          <p:nvPr/>
        </p:nvSpPr>
        <p:spPr bwMode="auto">
          <a:xfrm>
            <a:off x="340425" y="1274618"/>
            <a:ext cx="11523023" cy="507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8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8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8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8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8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571500" indent="-571500" algn="just" eaLnBrk="1" hangingPunct="1">
              <a:buFont typeface="Arial" panose="020B0604020202020204" pitchFamily="34" charset="0"/>
              <a:buChar char="•"/>
            </a:pPr>
            <a:r>
              <a:rPr lang="en-US" altLang="en-US" sz="3600" dirty="0"/>
              <a:t>Current students lack a reliable source for answering questions related to their classes or capstone projects</a:t>
            </a:r>
            <a:r>
              <a:rPr lang="en-US" altLang="en-US" sz="3600" dirty="0" smtClean="0"/>
              <a:t>.</a:t>
            </a:r>
          </a:p>
          <a:p>
            <a:pPr marL="571500" indent="-571500" algn="just" eaLnBrk="1" hangingPunct="1">
              <a:buFont typeface="Arial" panose="020B0604020202020204" pitchFamily="34" charset="0"/>
              <a:buChar char="•"/>
            </a:pPr>
            <a:r>
              <a:rPr lang="en-US" altLang="en-US" sz="3600" dirty="0" smtClean="0"/>
              <a:t>Students </a:t>
            </a:r>
            <a:r>
              <a:rPr lang="en-US" altLang="en-US" sz="3600" dirty="0"/>
              <a:t>may rely on several internet sources, often unreliable, inaccurate and incomplete</a:t>
            </a:r>
            <a:r>
              <a:rPr lang="en-US" altLang="en-US" sz="3600" dirty="0" smtClean="0"/>
              <a:t>. </a:t>
            </a:r>
          </a:p>
          <a:p>
            <a:pPr marL="571500" indent="-571500" algn="just" eaLnBrk="1" hangingPunct="1">
              <a:buFont typeface="Arial" panose="020B0604020202020204" pitchFamily="34" charset="0"/>
              <a:buChar char="•"/>
            </a:pPr>
            <a:r>
              <a:rPr lang="en-US" altLang="en-US" sz="3600" dirty="0" smtClean="0"/>
              <a:t>Difficulty matching the correct mentor to the right question.</a:t>
            </a:r>
          </a:p>
          <a:p>
            <a:pPr marL="571500" indent="-571500" algn="just" eaLnBrk="1" hangingPunct="1">
              <a:buFont typeface="Arial" panose="020B0604020202020204" pitchFamily="34" charset="0"/>
              <a:buChar char="•"/>
            </a:pPr>
            <a:r>
              <a:rPr lang="en-US" altLang="en-US" sz="3600" dirty="0" smtClean="0"/>
              <a:t>Lack of standard way of communication for answering questions.</a:t>
            </a:r>
          </a:p>
        </p:txBody>
      </p:sp>
    </p:spTree>
    <p:extLst>
      <p:ext uri="{BB962C8B-B14F-4D97-AF65-F5344CB8AC3E}">
        <p14:creationId xmlns:p14="http://schemas.microsoft.com/office/powerpoint/2010/main" val="3420173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80186" y="250551"/>
            <a:ext cx="83109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dirty="0" smtClean="0"/>
              <a:t>Previous </a:t>
            </a:r>
            <a:r>
              <a:rPr lang="en-US" sz="5400" b="1" dirty="0"/>
              <a:t>V</a:t>
            </a:r>
            <a:r>
              <a:rPr lang="en-US" sz="5400" b="1" dirty="0" smtClean="0"/>
              <a:t>ersion Limitations</a:t>
            </a:r>
            <a:endParaRPr lang="en-US" sz="5400" b="1" dirty="0"/>
          </a:p>
        </p:txBody>
      </p:sp>
      <p:sp>
        <p:nvSpPr>
          <p:cNvPr id="5" name="TextBox 12"/>
          <p:cNvSpPr txBox="1">
            <a:spLocks noChangeArrowheads="1"/>
          </p:cNvSpPr>
          <p:nvPr/>
        </p:nvSpPr>
        <p:spPr bwMode="auto">
          <a:xfrm>
            <a:off x="340425" y="1684326"/>
            <a:ext cx="11523023" cy="507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8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8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8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8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8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Lack of interaction </a:t>
            </a:r>
            <a:r>
              <a:rPr lang="en-US" sz="3600" dirty="0"/>
              <a:t>among users of the </a:t>
            </a:r>
            <a:r>
              <a:rPr lang="en-US" sz="3600" dirty="0" smtClean="0"/>
              <a:t>system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1028700" lvl="1" indent="-571500"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Very difficult to set up meetings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1028700" lvl="1" indent="-571500">
              <a:buFont typeface="Arial" panose="020B0604020202020204" pitchFamily="34" charset="0"/>
              <a:buChar char="•"/>
            </a:pPr>
            <a:endParaRPr lang="en-US" sz="3600" dirty="0" smtClean="0"/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Lack of reporting to measure the utilization of the system</a:t>
            </a:r>
            <a:endParaRPr lang="en-US" sz="3600" dirty="0"/>
          </a:p>
          <a:p>
            <a:pPr marL="571500" indent="-571500" algn="just" eaLnBrk="1" hangingPunct="1">
              <a:buFont typeface="Arial" panose="020B0604020202020204" pitchFamily="34" charset="0"/>
              <a:buChar char="•"/>
            </a:pPr>
            <a:endParaRPr lang="en-US" alt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2077256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68" y="1126981"/>
            <a:ext cx="11818962" cy="545123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903068" y="0"/>
            <a:ext cx="36306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dirty="0" smtClean="0"/>
              <a:t>Project plan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3069661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952945" y="0"/>
            <a:ext cx="36372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/>
              <a:t>User Stories</a:t>
            </a:r>
            <a:endParaRPr lang="en-US" sz="5400" b="1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56650533"/>
              </p:ext>
            </p:extLst>
          </p:nvPr>
        </p:nvGraphicFramePr>
        <p:xfrm>
          <a:off x="352686" y="1056352"/>
          <a:ext cx="3987302" cy="31526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87302"/>
              </a:tblGrid>
              <a:tr h="444902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User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dirty="0" smtClean="0"/>
                        <a:t>Story</a:t>
                      </a:r>
                      <a:endParaRPr lang="en-US" sz="2400" dirty="0"/>
                    </a:p>
                  </a:txBody>
                  <a:tcPr/>
                </a:tc>
              </a:tr>
              <a:tr h="424403">
                <a:tc>
                  <a:txBody>
                    <a:bodyPr/>
                    <a:lstStyle/>
                    <a:p>
                      <a:pPr algn="l"/>
                      <a:r>
                        <a:rPr lang="en-US" b="0" i="0" dirty="0" smtClean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</a:rPr>
                        <a:t>Mentee Reports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/>
                </a:tc>
              </a:tr>
              <a:tr h="379468">
                <a:tc>
                  <a:txBody>
                    <a:bodyPr/>
                    <a:lstStyle/>
                    <a:p>
                      <a:pPr algn="l"/>
                      <a:r>
                        <a:rPr lang="en-US" b="0" i="0" dirty="0" smtClean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</a:rPr>
                        <a:t>Mentor</a:t>
                      </a:r>
                      <a:r>
                        <a:rPr lang="en-US" b="0" i="0" baseline="0" dirty="0" smtClean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</a:rPr>
                        <a:t> </a:t>
                      </a:r>
                      <a:r>
                        <a:rPr lang="en-US" b="0" i="0" dirty="0" smtClean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</a:rPr>
                        <a:t>Reports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/>
                </a:tc>
              </a:tr>
              <a:tr h="337368">
                <a:tc>
                  <a:txBody>
                    <a:bodyPr/>
                    <a:lstStyle/>
                    <a:p>
                      <a:pPr algn="l"/>
                      <a:r>
                        <a:rPr lang="en-US" b="0" i="0" dirty="0" smtClean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</a:rPr>
                        <a:t>Ticket Reports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/>
                </a:tc>
              </a:tr>
              <a:tr h="1525826">
                <a:tc>
                  <a:txBody>
                    <a:bodyPr/>
                    <a:lstStyle/>
                    <a:p>
                      <a:endParaRPr lang="en-US" sz="2000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41329051"/>
              </p:ext>
            </p:extLst>
          </p:nvPr>
        </p:nvGraphicFramePr>
        <p:xfrm>
          <a:off x="4626710" y="1078174"/>
          <a:ext cx="3987302" cy="25137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87302"/>
              </a:tblGrid>
              <a:tr h="371252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User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dirty="0" smtClean="0"/>
                        <a:t>Story</a:t>
                      </a:r>
                      <a:endParaRPr lang="en-US" sz="2400" dirty="0"/>
                    </a:p>
                  </a:txBody>
                  <a:tcPr/>
                </a:tc>
              </a:tr>
              <a:tr h="519752">
                <a:tc>
                  <a:txBody>
                    <a:bodyPr/>
                    <a:lstStyle/>
                    <a:p>
                      <a:pPr algn="l"/>
                      <a:r>
                        <a:rPr lang="en-US" b="0" i="0" dirty="0" smtClean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</a:rPr>
                        <a:t>Schedule On-Demand Video Conference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/>
                </a:tc>
              </a:tr>
              <a:tr h="297001">
                <a:tc>
                  <a:txBody>
                    <a:bodyPr/>
                    <a:lstStyle/>
                    <a:p>
                      <a:pPr algn="l"/>
                      <a:r>
                        <a:rPr lang="en-US" b="0" i="0" dirty="0" smtClean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</a:rPr>
                        <a:t>Join Video Conference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/>
                </a:tc>
              </a:tr>
              <a:tr h="297001"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Cancel Video Conference Meeting</a:t>
                      </a:r>
                    </a:p>
                  </a:txBody>
                  <a:tcPr/>
                </a:tc>
              </a:tr>
              <a:tr h="684988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Use Chat Room</a:t>
                      </a:r>
                      <a:endParaRPr lang="en-US" sz="2000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7986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59715" y="0"/>
            <a:ext cx="30251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dirty="0" smtClean="0"/>
              <a:t>Use Cases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3339906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169498" y="0"/>
            <a:ext cx="58056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dirty="0" smtClean="0"/>
              <a:t>Sequence Diagrams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3058659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85212" y="0"/>
            <a:ext cx="34812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/>
              <a:t>ER Diagram</a:t>
            </a:r>
            <a:endParaRPr lang="en-US" sz="54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126" y="923330"/>
            <a:ext cx="11709778" cy="5791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344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85212" y="0"/>
            <a:ext cx="48681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dirty="0" smtClean="0"/>
              <a:t>Security/Privacy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1823356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1143</TotalTime>
  <Words>153</Words>
  <Application>Microsoft Office PowerPoint</Application>
  <PresentationFormat>Widescreen</PresentationFormat>
  <Paragraphs>41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ＭＳ Ｐゴシック</vt:lpstr>
      <vt:lpstr>Arial</vt:lpstr>
      <vt:lpstr>Calibri</vt:lpstr>
      <vt:lpstr>Calibri Light</vt:lpstr>
      <vt:lpstr>Helvetica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aalfonso</dc:creator>
  <cp:lastModifiedBy>aalfonso</cp:lastModifiedBy>
  <cp:revision>134</cp:revision>
  <dcterms:created xsi:type="dcterms:W3CDTF">2015-02-27T02:46:58Z</dcterms:created>
  <dcterms:modified xsi:type="dcterms:W3CDTF">2015-04-24T20:34:14Z</dcterms:modified>
</cp:coreProperties>
</file>