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5"/>
  </p:notesMasterIdLst>
  <p:sldIdLst>
    <p:sldId id="256" r:id="rId2"/>
    <p:sldId id="280" r:id="rId3"/>
    <p:sldId id="286" r:id="rId4"/>
    <p:sldId id="262" r:id="rId5"/>
    <p:sldId id="265" r:id="rId6"/>
    <p:sldId id="267" r:id="rId7"/>
    <p:sldId id="281" r:id="rId8"/>
    <p:sldId id="264" r:id="rId9"/>
    <p:sldId id="282" r:id="rId10"/>
    <p:sldId id="274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-116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57EF3-CB16-4D9F-BA52-FAE19D95CBEC}" type="datetimeFigureOut">
              <a:rPr lang="en-US" smtClean="0"/>
              <a:t>4/24/15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93BAF-A3DF-4D41-B4FC-78E315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8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4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7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4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8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0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62E3-674D-464C-A6F0-577B5998971D}" type="datetimeFigureOut">
              <a:rPr lang="en-US" smtClean="0"/>
              <a:t>4/24/15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2850" y="250551"/>
            <a:ext cx="10005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Collaborative Platform Version 5.0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25252" y="3282931"/>
            <a:ext cx="356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Adrian Alfonso (Developer)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25252" y="2711102"/>
            <a:ext cx="21612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Team Members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6585" y="3929262"/>
            <a:ext cx="547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Jorge </a:t>
            </a:r>
            <a:r>
              <a:rPr lang="en-US" sz="2400" dirty="0" err="1" smtClean="0"/>
              <a:t>Travieso</a:t>
            </a:r>
            <a:r>
              <a:rPr lang="en-US" sz="2400" dirty="0" smtClean="0"/>
              <a:t>   (Developer, Scrum Master)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7374341" y="2709338"/>
            <a:ext cx="2120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Product Owner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74341" y="3294112"/>
            <a:ext cx="414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Juan Caraballo (Product Owner)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7327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0643" y="0"/>
            <a:ext cx="4183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Class Diagram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920713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14121" y="0"/>
            <a:ext cx="4316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State Machine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84883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9134" y="0"/>
            <a:ext cx="4706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Main Algorithm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801752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7817" y="0"/>
            <a:ext cx="3089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Test Cases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00766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27644" y="250551"/>
            <a:ext cx="2615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Problem</a:t>
            </a:r>
            <a:endParaRPr lang="en-US" sz="5400" b="1" dirty="0"/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340425" y="1274618"/>
            <a:ext cx="11523023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altLang="en-US" sz="3600" dirty="0"/>
              <a:t>Current students lack a reliable source for answering questions related to their classes or capstone projects</a:t>
            </a:r>
            <a:r>
              <a:rPr lang="en-US" altLang="en-US" sz="3600" dirty="0" smtClean="0"/>
              <a:t>.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altLang="en-US" sz="3600" dirty="0" smtClean="0"/>
              <a:t>Students </a:t>
            </a:r>
            <a:r>
              <a:rPr lang="en-US" altLang="en-US" sz="3600" dirty="0"/>
              <a:t>may rely on several internet sources, often unreliable, inaccurate and incomplete</a:t>
            </a:r>
            <a:r>
              <a:rPr lang="en-US" altLang="en-US" sz="3600" dirty="0" smtClean="0"/>
              <a:t>. 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altLang="en-US" sz="3600" dirty="0" smtClean="0"/>
              <a:t>Difficulty matching the correct mentor to the right question.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altLang="en-US" sz="3600" dirty="0" smtClean="0"/>
              <a:t>Lack of standard way of communication for answering questions.</a:t>
            </a:r>
          </a:p>
        </p:txBody>
      </p:sp>
    </p:spTree>
    <p:extLst>
      <p:ext uri="{BB962C8B-B14F-4D97-AF65-F5344CB8AC3E}">
        <p14:creationId xmlns:p14="http://schemas.microsoft.com/office/powerpoint/2010/main" val="342017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0186" y="250551"/>
            <a:ext cx="8310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Previous </a:t>
            </a:r>
            <a:r>
              <a:rPr lang="en-US" sz="5400" b="1" dirty="0"/>
              <a:t>V</a:t>
            </a:r>
            <a:r>
              <a:rPr lang="en-US" sz="5400" b="1" dirty="0" smtClean="0"/>
              <a:t>ersion Limitations</a:t>
            </a:r>
            <a:endParaRPr lang="en-US" sz="5400" b="1" dirty="0"/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340425" y="1684326"/>
            <a:ext cx="11523023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Lack of interaction </a:t>
            </a:r>
            <a:r>
              <a:rPr lang="en-US" sz="3600" dirty="0"/>
              <a:t>among users of the </a:t>
            </a:r>
            <a:r>
              <a:rPr lang="en-US" sz="3600" dirty="0" smtClean="0"/>
              <a:t>system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Very difficult to set up meetings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Lack of reporting to measure the utilization of the system</a:t>
            </a:r>
            <a:endParaRPr lang="en-US" sz="3600" dirty="0"/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07725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" y="1126981"/>
            <a:ext cx="11818962" cy="5451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3068" y="0"/>
            <a:ext cx="3630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Project plan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69661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2945" y="0"/>
            <a:ext cx="3637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User Stories</a:t>
            </a:r>
            <a:endParaRPr lang="en-US" sz="5400" b="1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721938"/>
              </p:ext>
            </p:extLst>
          </p:nvPr>
        </p:nvGraphicFramePr>
        <p:xfrm>
          <a:off x="5800291" y="1142474"/>
          <a:ext cx="4665495" cy="5082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495"/>
              </a:tblGrid>
              <a:tr h="55364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Story</a:t>
                      </a:r>
                      <a:endParaRPr lang="en-US" sz="2400" dirty="0"/>
                    </a:p>
                  </a:txBody>
                  <a:tcPr/>
                </a:tc>
              </a:tr>
              <a:tr h="484743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Schedule On-Demand Video Conference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439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Schedule Video Conference</a:t>
                      </a:r>
                      <a:r>
                        <a:rPr lang="en-US" b="0" i="0" baseline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Ahead of Time</a:t>
                      </a:r>
                      <a:endParaRPr lang="en-US" b="0" i="0" dirty="0" smtClean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4320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Schedule Video Conference</a:t>
                      </a:r>
                      <a:r>
                        <a:rPr lang="en-US" b="0" i="0" baseline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From a Ticket</a:t>
                      </a:r>
                      <a:endParaRPr lang="en-US" b="0" i="0" dirty="0" smtClean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432092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Join Video Conference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407218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Helvetica"/>
                          <a:cs typeface="Helvetica"/>
                        </a:rPr>
                        <a:t>Screen</a:t>
                      </a:r>
                      <a:r>
                        <a:rPr lang="en-US" sz="1800" b="0" baseline="0" dirty="0" smtClean="0">
                          <a:latin typeface="Helvetica"/>
                          <a:cs typeface="Helvetica"/>
                        </a:rPr>
                        <a:t> Sharing During Video Conference</a:t>
                      </a:r>
                      <a:endParaRPr lang="en-US" sz="1800" b="0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407218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Helvetica"/>
                          <a:cs typeface="Helvetica"/>
                        </a:rPr>
                        <a:t>Use Whiteboard</a:t>
                      </a:r>
                    </a:p>
                  </a:txBody>
                  <a:tcPr/>
                </a:tc>
              </a:tr>
              <a:tr h="407218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Helvetica"/>
                          <a:cs typeface="Helvetica"/>
                        </a:rPr>
                        <a:t>Use Chat </a:t>
                      </a:r>
                      <a:r>
                        <a:rPr lang="en-US" sz="1800" b="0" dirty="0" smtClean="0">
                          <a:latin typeface="Helvetica"/>
                          <a:cs typeface="Helvetica"/>
                        </a:rPr>
                        <a:t>Room</a:t>
                      </a:r>
                    </a:p>
                  </a:txBody>
                  <a:tcPr/>
                </a:tc>
              </a:tr>
              <a:tr h="452863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elvetica"/>
                          <a:ea typeface="+mn-ea"/>
                          <a:cs typeface="Helvetica"/>
                        </a:rPr>
                        <a:t>Invite More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Helvetica"/>
                          <a:ea typeface="+mn-ea"/>
                          <a:cs typeface="Helvetica"/>
                        </a:rPr>
                        <a:t> People</a:t>
                      </a:r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Helvetica"/>
                        <a:ea typeface="+mn-ea"/>
                        <a:cs typeface="Helvetica"/>
                      </a:endParaRPr>
                    </a:p>
                  </a:txBody>
                  <a:tcPr/>
                </a:tc>
              </a:tr>
              <a:tr h="42610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elvetica"/>
                          <a:ea typeface="+mn-ea"/>
                          <a:cs typeface="Helvetica"/>
                        </a:rPr>
                        <a:t>Accept/Reject Video Conference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Helvetica"/>
                          <a:ea typeface="+mn-ea"/>
                          <a:cs typeface="Helvetica"/>
                        </a:rPr>
                        <a:t> Invitation</a:t>
                      </a:r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Helvetica"/>
                        <a:ea typeface="+mn-ea"/>
                        <a:cs typeface="Helvetica"/>
                      </a:endParaRPr>
                    </a:p>
                  </a:txBody>
                  <a:tcPr/>
                </a:tc>
              </a:tr>
              <a:tr h="638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elvetica"/>
                          <a:ea typeface="+mn-ea"/>
                          <a:cs typeface="Helvetica"/>
                        </a:rPr>
                        <a:t>Cancel Video Conference Meeting</a:t>
                      </a:r>
                    </a:p>
                    <a:p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98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9715" y="0"/>
            <a:ext cx="302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Use Cases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339906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69498" y="0"/>
            <a:ext cx="5805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58659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3481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ER Diagram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6" y="923330"/>
            <a:ext cx="11709778" cy="579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4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4868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Security/Privacy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823356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</TotalTime>
  <Words>177</Words>
  <Application>Microsoft Macintosh PowerPoint</Application>
  <PresentationFormat>Custom</PresentationFormat>
  <Paragraphs>43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aalfonso</dc:creator>
  <cp:lastModifiedBy>Jorge Travieso</cp:lastModifiedBy>
  <cp:revision>137</cp:revision>
  <dcterms:created xsi:type="dcterms:W3CDTF">2015-02-27T02:46:58Z</dcterms:created>
  <dcterms:modified xsi:type="dcterms:W3CDTF">2015-04-24T20:49:48Z</dcterms:modified>
</cp:coreProperties>
</file>