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65" r:id="rId3"/>
    <p:sldId id="266" r:id="rId4"/>
    <p:sldId id="262" r:id="rId5"/>
    <p:sldId id="267" r:id="rId6"/>
    <p:sldId id="264" r:id="rId7"/>
    <p:sldId id="274" r:id="rId8"/>
    <p:sldId id="268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12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Retrospective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19" y="1168376"/>
            <a:ext cx="7428532" cy="45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954" y="-68239"/>
            <a:ext cx="469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Sprint 3 Stories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61705" y="297504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36 pts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726" y="855091"/>
            <a:ext cx="1651377" cy="52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32" y="35353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3 Stories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68036" y="35353"/>
            <a:ext cx="631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My Sprint 3 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4600" y="4449003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/>
              <a:t>Total </a:t>
            </a:r>
            <a:r>
              <a:rPr lang="en-US" sz="4800" b="1" smtClean="0"/>
              <a:t>64 </a:t>
            </a:r>
            <a:r>
              <a:rPr lang="en-US" sz="4800" b="1" dirty="0" smtClean="0"/>
              <a:t>pts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65987" y="444900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36 pts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25607" y="1563450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25607" y="3932580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25607" y="2813202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25607" y="521327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003634" y="35353"/>
            <a:ext cx="0" cy="597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0" y="1109554"/>
            <a:ext cx="1601916" cy="5400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99" y="1241245"/>
            <a:ext cx="1568791" cy="2925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906" y="1236718"/>
            <a:ext cx="1471356" cy="47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240" y="35353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Daily Scrums </a:t>
            </a:r>
            <a:endParaRPr lang="en-US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8" y="958683"/>
            <a:ext cx="2244630" cy="5611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22" y="862281"/>
            <a:ext cx="2129490" cy="5617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341" y="958683"/>
            <a:ext cx="2163128" cy="26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0" y="1279193"/>
            <a:ext cx="9811590" cy="44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652" y="0"/>
            <a:ext cx="11009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 (Utilization Dashboard)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46" y="923330"/>
            <a:ext cx="4617067" cy="57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020" y="0"/>
            <a:ext cx="10704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(Pull New tickets)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9" y="1152951"/>
            <a:ext cx="10731585" cy="5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4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/>
              <a:t>Burndown</a:t>
            </a:r>
            <a:r>
              <a:rPr lang="en-US" sz="5400" dirty="0"/>
              <a:t> </a:t>
            </a:r>
            <a:r>
              <a:rPr lang="en-US" sz="5400" b="1" dirty="0" smtClean="0"/>
              <a:t>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78" y="1154087"/>
            <a:ext cx="9811604" cy="50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69</Words>
  <Application>Microsoft Office PowerPoint</Application>
  <PresentationFormat>Widescreen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73</cp:revision>
  <dcterms:created xsi:type="dcterms:W3CDTF">2015-02-27T02:46:58Z</dcterms:created>
  <dcterms:modified xsi:type="dcterms:W3CDTF">2015-03-24T01:07:23Z</dcterms:modified>
</cp:coreProperties>
</file>