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85" r:id="rId3"/>
    <p:sldId id="270" r:id="rId4"/>
    <p:sldId id="258" r:id="rId5"/>
    <p:sldId id="274" r:id="rId6"/>
    <p:sldId id="275" r:id="rId7"/>
    <p:sldId id="276" r:id="rId8"/>
    <p:sldId id="260" r:id="rId9"/>
    <p:sldId id="277" r:id="rId10"/>
    <p:sldId id="261" r:id="rId11"/>
    <p:sldId id="271" r:id="rId12"/>
    <p:sldId id="281" r:id="rId13"/>
    <p:sldId id="286" r:id="rId14"/>
    <p:sldId id="282" r:id="rId15"/>
    <p:sldId id="267" r:id="rId16"/>
    <p:sldId id="278" r:id="rId17"/>
    <p:sldId id="268" r:id="rId18"/>
    <p:sldId id="269" r:id="rId19"/>
    <p:sldId id="28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Travieso" initials="J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-62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2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512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96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4896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761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4/20/15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734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4/20/15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013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26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3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2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4/20/15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7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4/20/15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1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4/20/15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8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4/20/15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6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4/20/15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8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4/20/15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0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88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p-dev.cis.fiu.edu/coplat/index.php/videoConferenc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6252"/>
            <a:ext cx="8825658" cy="2262781"/>
          </a:xfrm>
        </p:spPr>
        <p:txBody>
          <a:bodyPr/>
          <a:lstStyle/>
          <a:p>
            <a:r>
              <a:rPr lang="en-US" sz="5400" dirty="0" smtClean="0"/>
              <a:t>Collaborative Platform 5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93694"/>
            <a:ext cx="4331445" cy="176463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Jorge Travieso</a:t>
            </a:r>
          </a:p>
          <a:p>
            <a:pPr algn="ctr"/>
            <a:r>
              <a:rPr lang="en-US" sz="2800" b="1" dirty="0" smtClean="0"/>
              <a:t>Adrian Alfonso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82903" y="3068052"/>
            <a:ext cx="2875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Team Members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54903" y="3068052"/>
            <a:ext cx="2972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Product Owners</a:t>
            </a:r>
            <a:endParaRPr lang="en-US" sz="28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726953" y="3693694"/>
            <a:ext cx="4331445" cy="1764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b="1" dirty="0" smtClean="0"/>
              <a:t>Juan Caraballo</a:t>
            </a:r>
          </a:p>
          <a:p>
            <a:pPr algn="ctr"/>
            <a:r>
              <a:rPr lang="en-US" sz="2800" b="1" dirty="0" smtClean="0"/>
              <a:t>Robert </a:t>
            </a:r>
            <a:r>
              <a:rPr lang="en-US" sz="2800" b="1" dirty="0" err="1" smtClean="0"/>
              <a:t>Loredo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89179" y="5560748"/>
            <a:ext cx="2875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Spring 2015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9991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Scrums Summary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Major Accomplishments</a:t>
            </a:r>
          </a:p>
          <a:p>
            <a:pPr lvl="1"/>
            <a:r>
              <a:rPr lang="en-US" sz="2200" dirty="0" smtClean="0"/>
              <a:t>Updated the documentation</a:t>
            </a:r>
          </a:p>
          <a:p>
            <a:pPr lvl="2"/>
            <a:r>
              <a:rPr lang="en-US" sz="2200" dirty="0" smtClean="0"/>
              <a:t>Use cases and s</a:t>
            </a:r>
            <a:r>
              <a:rPr lang="en-US" sz="2200" dirty="0" smtClean="0"/>
              <a:t>equence diagrams</a:t>
            </a:r>
          </a:p>
          <a:p>
            <a:pPr lvl="1"/>
            <a:r>
              <a:rPr lang="en-US" sz="2400" dirty="0" smtClean="0"/>
              <a:t>Fixed</a:t>
            </a:r>
          </a:p>
          <a:p>
            <a:pPr lvl="2"/>
            <a:r>
              <a:rPr lang="en-US" sz="2200" dirty="0" smtClean="0"/>
              <a:t>Error preventing some users to join a VC room</a:t>
            </a:r>
          </a:p>
          <a:p>
            <a:pPr lvl="2"/>
            <a:r>
              <a:rPr lang="en-US" sz="2200" dirty="0" smtClean="0"/>
              <a:t>Email invitation format</a:t>
            </a:r>
          </a:p>
          <a:p>
            <a:pPr lvl="2"/>
            <a:r>
              <a:rPr lang="en-US" sz="2200" dirty="0" smtClean="0"/>
              <a:t>Video conference listing</a:t>
            </a:r>
            <a:r>
              <a:rPr lang="en-US" sz="2200" dirty="0" smtClean="0"/>
              <a:t> </a:t>
            </a:r>
          </a:p>
          <a:p>
            <a:pPr lvl="1"/>
            <a:r>
              <a:rPr lang="en-US" sz="2400" dirty="0" smtClean="0"/>
              <a:t>Added </a:t>
            </a:r>
            <a:r>
              <a:rPr lang="en-US" sz="2400" dirty="0" smtClean="0"/>
              <a:t>features</a:t>
            </a:r>
          </a:p>
          <a:p>
            <a:pPr lvl="2"/>
            <a:r>
              <a:rPr lang="en-US" sz="2200" dirty="0"/>
              <a:t> </a:t>
            </a:r>
            <a:r>
              <a:rPr lang="en-US" sz="2200" dirty="0" smtClean="0"/>
              <a:t>Cancel a video conference invitation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6812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Documentations Updates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255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504" y="629374"/>
            <a:ext cx="6179385" cy="5831794"/>
          </a:xfrm>
        </p:spPr>
      </p:pic>
    </p:spTree>
    <p:extLst>
      <p:ext uri="{BB962C8B-B14F-4D97-AF65-F5344CB8AC3E}">
        <p14:creationId xmlns:p14="http://schemas.microsoft.com/office/powerpoint/2010/main" val="96460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1" y="147830"/>
            <a:ext cx="5306238" cy="6551436"/>
          </a:xfrm>
        </p:spPr>
      </p:pic>
    </p:spTree>
    <p:extLst>
      <p:ext uri="{BB962C8B-B14F-4D97-AF65-F5344CB8AC3E}">
        <p14:creationId xmlns:p14="http://schemas.microsoft.com/office/powerpoint/2010/main" val="2080924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36" y="510873"/>
            <a:ext cx="9260686" cy="6200634"/>
          </a:xfrm>
        </p:spPr>
      </p:pic>
    </p:spTree>
    <p:extLst>
      <p:ext uri="{BB962C8B-B14F-4D97-AF65-F5344CB8AC3E}">
        <p14:creationId xmlns:p14="http://schemas.microsoft.com/office/powerpoint/2010/main" val="36152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Burndown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148" y="1471381"/>
            <a:ext cx="6101730" cy="4747648"/>
          </a:xfrm>
        </p:spPr>
      </p:pic>
    </p:spTree>
    <p:extLst>
      <p:ext uri="{BB962C8B-B14F-4D97-AF65-F5344CB8AC3E}">
        <p14:creationId xmlns:p14="http://schemas.microsoft.com/office/powerpoint/2010/main" val="57276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Burnup Chart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8" y="1602537"/>
            <a:ext cx="9653096" cy="4587367"/>
          </a:xfrm>
        </p:spPr>
      </p:pic>
    </p:spTree>
    <p:extLst>
      <p:ext uri="{BB962C8B-B14F-4D97-AF65-F5344CB8AC3E}">
        <p14:creationId xmlns:p14="http://schemas.microsoft.com/office/powerpoint/2010/main" val="21112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hlinkClick r:id="rId2"/>
              </a:rPr>
              <a:t>http://cp-dev.cis.fiu.edu/coplat/index.php/videoConference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8769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868" y="452718"/>
            <a:ext cx="8841966" cy="1400530"/>
          </a:xfrm>
        </p:spPr>
        <p:txBody>
          <a:bodyPr/>
          <a:lstStyle/>
          <a:p>
            <a:r>
              <a:rPr lang="en-US" dirty="0" smtClean="0"/>
              <a:t>Sprint #4 Retrospective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84" y="1749778"/>
            <a:ext cx="3888951" cy="3888951"/>
          </a:xfrm>
        </p:spPr>
      </p:pic>
    </p:spTree>
    <p:extLst>
      <p:ext uri="{BB962C8B-B14F-4D97-AF65-F5344CB8AC3E}">
        <p14:creationId xmlns:p14="http://schemas.microsoft.com/office/powerpoint/2010/main" val="312419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nip20150420_1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99" r="-17499"/>
          <a:stretch>
            <a:fillRect/>
          </a:stretch>
        </p:blipFill>
        <p:spPr>
          <a:xfrm>
            <a:off x="-733777" y="299203"/>
            <a:ext cx="13408384" cy="6287863"/>
          </a:xfrm>
        </p:spPr>
      </p:pic>
    </p:spTree>
    <p:extLst>
      <p:ext uri="{BB962C8B-B14F-4D97-AF65-F5344CB8AC3E}">
        <p14:creationId xmlns:p14="http://schemas.microsoft.com/office/powerpoint/2010/main" val="419553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7971" y="898394"/>
            <a:ext cx="8966871" cy="1034288"/>
          </a:xfrm>
        </p:spPr>
        <p:txBody>
          <a:bodyPr/>
          <a:lstStyle/>
          <a:p>
            <a:r>
              <a:rPr lang="en-US" dirty="0" smtClean="0"/>
              <a:t>Problem                Solution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Need for </a:t>
            </a:r>
          </a:p>
          <a:p>
            <a:pPr lvl="1"/>
            <a:r>
              <a:rPr lang="en-US" sz="2400" dirty="0" smtClean="0"/>
              <a:t>Better interaction among users of the system.</a:t>
            </a:r>
          </a:p>
          <a:p>
            <a:pPr lvl="1"/>
            <a:r>
              <a:rPr lang="en-US" sz="2400" dirty="0" smtClean="0"/>
              <a:t>Fast way to set up meetings.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Collaborative Tools</a:t>
            </a:r>
          </a:p>
          <a:p>
            <a:pPr lvl="1"/>
            <a:r>
              <a:rPr lang="en-US" sz="2400" dirty="0" smtClean="0"/>
              <a:t>Video Conference</a:t>
            </a:r>
          </a:p>
          <a:p>
            <a:pPr lvl="1"/>
            <a:r>
              <a:rPr lang="en-US" sz="2400" dirty="0" smtClean="0"/>
              <a:t>Screen Sharing</a:t>
            </a:r>
          </a:p>
          <a:p>
            <a:pPr lvl="1"/>
            <a:r>
              <a:rPr lang="en-US" sz="2400" dirty="0" smtClean="0"/>
              <a:t>Virtual Whiteboard</a:t>
            </a:r>
          </a:p>
          <a:p>
            <a:pPr lvl="1"/>
            <a:r>
              <a:rPr lang="en-US" sz="2400" dirty="0" smtClean="0"/>
              <a:t>Chat Room</a:t>
            </a:r>
          </a:p>
          <a:p>
            <a:pPr lvl="1"/>
            <a:r>
              <a:rPr lang="en-US" sz="2400" dirty="0" smtClean="0"/>
              <a:t>Simple Scheduling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490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380" y="452718"/>
            <a:ext cx="8950454" cy="1400530"/>
          </a:xfrm>
        </p:spPr>
        <p:txBody>
          <a:bodyPr/>
          <a:lstStyle/>
          <a:p>
            <a:r>
              <a:rPr lang="en-US" dirty="0" smtClean="0"/>
              <a:t>Sprint # 5 Planning</a:t>
            </a:r>
            <a:endParaRPr lang="en-US" dirty="0"/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886485"/>
              </p:ext>
            </p:extLst>
          </p:nvPr>
        </p:nvGraphicFramePr>
        <p:xfrm>
          <a:off x="1103313" y="2052639"/>
          <a:ext cx="9497826" cy="3459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5942"/>
                <a:gridCol w="3165942"/>
                <a:gridCol w="3165942"/>
              </a:tblGrid>
              <a:tr h="6552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Status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Points</a:t>
                      </a:r>
                      <a:endParaRPr lang="en-US" sz="2400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Defect - Join Video Conference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Done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16</a:t>
                      </a:r>
                      <a:endParaRPr lang="en-US" sz="2000" b="1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Improve</a:t>
                      </a:r>
                      <a:r>
                        <a:rPr lang="en-US" sz="2000" b="1" baseline="0" dirty="0" smtClean="0"/>
                        <a:t> The Meeting Listing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Done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Change</a:t>
                      </a:r>
                      <a:r>
                        <a:rPr lang="en-US" sz="2000" b="1" baseline="0" dirty="0" smtClean="0"/>
                        <a:t> Meeting Invitation Email Format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Done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Cancel</a:t>
                      </a:r>
                      <a:r>
                        <a:rPr lang="en-US" sz="2000" b="1" baseline="0" dirty="0" smtClean="0"/>
                        <a:t> Video Conference Meeting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Done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66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997" y="674038"/>
            <a:ext cx="7763337" cy="5337294"/>
          </a:xfrm>
        </p:spPr>
      </p:pic>
    </p:spTree>
    <p:extLst>
      <p:ext uri="{BB962C8B-B14F-4D97-AF65-F5344CB8AC3E}">
        <p14:creationId xmlns:p14="http://schemas.microsoft.com/office/powerpoint/2010/main" val="76744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823" y="733778"/>
            <a:ext cx="7788986" cy="5376564"/>
          </a:xfrm>
        </p:spPr>
      </p:pic>
    </p:spTree>
    <p:extLst>
      <p:ext uri="{BB962C8B-B14F-4D97-AF65-F5344CB8AC3E}">
        <p14:creationId xmlns:p14="http://schemas.microsoft.com/office/powerpoint/2010/main" val="198427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36" y="748919"/>
            <a:ext cx="7788895" cy="5391478"/>
          </a:xfrm>
        </p:spPr>
      </p:pic>
    </p:spTree>
    <p:extLst>
      <p:ext uri="{BB962C8B-B14F-4D97-AF65-F5344CB8AC3E}">
        <p14:creationId xmlns:p14="http://schemas.microsoft.com/office/powerpoint/2010/main" val="219373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22" y="757119"/>
            <a:ext cx="7846017" cy="5426828"/>
          </a:xfrm>
        </p:spPr>
      </p:pic>
    </p:spTree>
    <p:extLst>
      <p:ext uri="{BB962C8B-B14F-4D97-AF65-F5344CB8AC3E}">
        <p14:creationId xmlns:p14="http://schemas.microsoft.com/office/powerpoint/2010/main" val="2773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dirty="0" smtClean="0"/>
              <a:t>Sprint </a:t>
            </a:r>
            <a:r>
              <a:rPr lang="en-US" dirty="0" smtClean="0"/>
              <a:t>#5 </a:t>
            </a:r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4 User Stories</a:t>
            </a:r>
          </a:p>
          <a:p>
            <a:r>
              <a:rPr lang="en-US" sz="2800" b="1" dirty="0"/>
              <a:t>Personal Mark: 32 Points / 32 Planned</a:t>
            </a:r>
          </a:p>
          <a:p>
            <a:r>
              <a:rPr lang="en-US" sz="2800" b="1" dirty="0"/>
              <a:t>Sprint Velocity: </a:t>
            </a:r>
            <a:r>
              <a:rPr lang="en-US" sz="2800" b="1" dirty="0" smtClean="0"/>
              <a:t>62 </a:t>
            </a:r>
            <a:r>
              <a:rPr lang="en-US" sz="2800" b="1" dirty="0"/>
              <a:t>Points</a:t>
            </a:r>
          </a:p>
          <a:p>
            <a:r>
              <a:rPr lang="en-US" sz="2800" b="1" dirty="0" smtClean="0"/>
              <a:t>Estimate based on</a:t>
            </a:r>
          </a:p>
          <a:p>
            <a:pPr lvl="1"/>
            <a:r>
              <a:rPr lang="en-US" sz="2000" b="1" dirty="0" smtClean="0"/>
              <a:t>Documentation update time</a:t>
            </a:r>
          </a:p>
          <a:p>
            <a:pPr lvl="1"/>
            <a:r>
              <a:rPr lang="en-US" sz="2000" b="1" dirty="0" smtClean="0"/>
              <a:t>Design and implementation</a:t>
            </a:r>
          </a:p>
          <a:p>
            <a:pPr marL="457200" lvl="1" indent="0">
              <a:buNone/>
            </a:pPr>
            <a:endParaRPr lang="en-US" sz="2000" b="1" dirty="0" smtClean="0"/>
          </a:p>
          <a:p>
            <a:pPr lvl="1"/>
            <a:endParaRPr lang="en-US" b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2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Review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723385"/>
              </p:ext>
            </p:extLst>
          </p:nvPr>
        </p:nvGraphicFramePr>
        <p:xfrm>
          <a:off x="1103313" y="2052639"/>
          <a:ext cx="9497826" cy="3459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5942"/>
                <a:gridCol w="3165942"/>
                <a:gridCol w="3165942"/>
              </a:tblGrid>
              <a:tr h="6552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Status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Accepted</a:t>
                      </a:r>
                      <a:endParaRPr lang="en-US" sz="2400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Defect - Join Video Conference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Done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TBD</a:t>
                      </a:r>
                      <a:endParaRPr lang="en-US" sz="2000" b="1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Improve</a:t>
                      </a:r>
                      <a:r>
                        <a:rPr lang="en-US" sz="2000" b="1" baseline="0" dirty="0" smtClean="0"/>
                        <a:t> The Meeting Listing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Done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TBD</a:t>
                      </a:r>
                      <a:endParaRPr lang="en-US" sz="2000" b="1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Change</a:t>
                      </a:r>
                      <a:r>
                        <a:rPr lang="en-US" sz="2000" b="1" baseline="0" dirty="0" smtClean="0"/>
                        <a:t> Meeting Invitation Email Format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Done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TBD</a:t>
                      </a:r>
                      <a:endParaRPr lang="en-US" sz="2000" b="1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Cancel</a:t>
                      </a:r>
                      <a:r>
                        <a:rPr lang="en-US" sz="2000" b="1" baseline="0" dirty="0" smtClean="0"/>
                        <a:t> Video Conference Meeting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Done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TBD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01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1577</TotalTime>
  <Words>208</Words>
  <Application>Microsoft Macintosh PowerPoint</Application>
  <PresentationFormat>Custom</PresentationFormat>
  <Paragraphs>75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</vt:lpstr>
      <vt:lpstr>Collaborative Platform 5</vt:lpstr>
      <vt:lpstr>Problem                Solution</vt:lpstr>
      <vt:lpstr>Sprint # 5 Planning</vt:lpstr>
      <vt:lpstr>PowerPoint Presentation</vt:lpstr>
      <vt:lpstr>PowerPoint Presentation</vt:lpstr>
      <vt:lpstr>PowerPoint Presentation</vt:lpstr>
      <vt:lpstr>PowerPoint Presentation</vt:lpstr>
      <vt:lpstr>Sprint #5 Planning</vt:lpstr>
      <vt:lpstr>Self Review</vt:lpstr>
      <vt:lpstr>Daily Scrums Summary</vt:lpstr>
      <vt:lpstr>Documentations Updates</vt:lpstr>
      <vt:lpstr>Use Case Model</vt:lpstr>
      <vt:lpstr>PowerPoint Presentation</vt:lpstr>
      <vt:lpstr>PowerPoint Presentation</vt:lpstr>
      <vt:lpstr>Burndown Chart</vt:lpstr>
      <vt:lpstr>Burnup Chart </vt:lpstr>
      <vt:lpstr>Demo</vt:lpstr>
      <vt:lpstr>Sprint #4 Retrospective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Platform 5.0</dc:title>
  <dc:creator>Jorge Travieso</dc:creator>
  <cp:lastModifiedBy>Jorge Travieso</cp:lastModifiedBy>
  <cp:revision>135</cp:revision>
  <dcterms:created xsi:type="dcterms:W3CDTF">2015-02-23T07:29:19Z</dcterms:created>
  <dcterms:modified xsi:type="dcterms:W3CDTF">2015-04-21T00:24:02Z</dcterms:modified>
</cp:coreProperties>
</file>