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66" r:id="rId4"/>
    <p:sldId id="262" r:id="rId5"/>
    <p:sldId id="267" r:id="rId6"/>
    <p:sldId id="264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9" y="1168376"/>
            <a:ext cx="7428532" cy="4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</a:t>
            </a:r>
            <a:r>
              <a:rPr lang="en-US" sz="5400" b="1" dirty="0" smtClean="0"/>
              <a:t>4 </a:t>
            </a:r>
            <a:r>
              <a:rPr lang="en-US" sz="5400" b="1" dirty="0" smtClean="0"/>
              <a:t>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62959" y="2633849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40pts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79" y="855091"/>
            <a:ext cx="2633663" cy="5815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13" y="855091"/>
            <a:ext cx="2279174" cy="46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3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4600" y="4449003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/>
              <a:t>Total 64 </a:t>
            </a:r>
            <a:r>
              <a:rPr lang="en-US" sz="4800" b="1" dirty="0" smtClean="0"/>
              <a:t>pts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36 pts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25607" y="1563450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5607" y="3932580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607" y="2813202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25607" y="521327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0" y="1109554"/>
            <a:ext cx="1601916" cy="5400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99" y="1241245"/>
            <a:ext cx="1568791" cy="2925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06" y="1236718"/>
            <a:ext cx="1471356" cy="47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8" y="958683"/>
            <a:ext cx="2244630" cy="561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22" y="862281"/>
            <a:ext cx="2129490" cy="5617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341" y="958683"/>
            <a:ext cx="2163128" cy="26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0" y="1279193"/>
            <a:ext cx="9811590" cy="4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52" y="0"/>
            <a:ext cx="1100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(Utilization Dashboard)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46" y="923330"/>
            <a:ext cx="4617067" cy="57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20" y="0"/>
            <a:ext cx="10704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(Pull New tickets)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" y="1152951"/>
            <a:ext cx="10731585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78" y="1154087"/>
            <a:ext cx="9811604" cy="5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68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74</cp:revision>
  <dcterms:created xsi:type="dcterms:W3CDTF">2015-02-27T02:46:58Z</dcterms:created>
  <dcterms:modified xsi:type="dcterms:W3CDTF">2015-03-30T21:17:53Z</dcterms:modified>
</cp:coreProperties>
</file>