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63" r:id="rId3"/>
    <p:sldId id="257" r:id="rId4"/>
    <p:sldId id="262" r:id="rId5"/>
    <p:sldId id="264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212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50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6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4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5</cp:revision>
  <dcterms:created xsi:type="dcterms:W3CDTF">2015-02-27T02:46:58Z</dcterms:created>
  <dcterms:modified xsi:type="dcterms:W3CDTF">2015-02-27T03:14:21Z</dcterms:modified>
</cp:coreProperties>
</file>