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85" r:id="rId3"/>
    <p:sldId id="273" r:id="rId4"/>
    <p:sldId id="258" r:id="rId5"/>
    <p:sldId id="274" r:id="rId6"/>
    <p:sldId id="275" r:id="rId7"/>
    <p:sldId id="276" r:id="rId8"/>
    <p:sldId id="260" r:id="rId9"/>
    <p:sldId id="277" r:id="rId10"/>
    <p:sldId id="261" r:id="rId11"/>
    <p:sldId id="271" r:id="rId12"/>
    <p:sldId id="281" r:id="rId13"/>
    <p:sldId id="286" r:id="rId14"/>
    <p:sldId id="282" r:id="rId15"/>
    <p:sldId id="267" r:id="rId16"/>
    <p:sldId id="278" r:id="rId17"/>
    <p:sldId id="268" r:id="rId18"/>
    <p:sldId id="269" r:id="rId19"/>
    <p:sldId id="284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ge Travieso" initials="JT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90" d="100"/>
          <a:sy n="90" d="100"/>
        </p:scale>
        <p:origin x="-624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4/6/15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2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512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896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348967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77617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4/6/15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37340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4/6/15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00132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26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4/6/15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3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29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4/6/15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44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7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4/6/15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91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4/6/15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8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4/6/15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6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4/6/15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86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4/6/15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0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4/6/15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5884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p-dev.cis.fiu.edu/coplat/index.php/videoConference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6252"/>
            <a:ext cx="8825658" cy="2262781"/>
          </a:xfrm>
        </p:spPr>
        <p:txBody>
          <a:bodyPr/>
          <a:lstStyle/>
          <a:p>
            <a:r>
              <a:rPr lang="en-US" sz="5400" dirty="0" smtClean="0"/>
              <a:t>Collaborative Platform 5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693694"/>
            <a:ext cx="4331445" cy="176463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Jorge Travieso</a:t>
            </a:r>
          </a:p>
          <a:p>
            <a:pPr algn="ctr"/>
            <a:r>
              <a:rPr lang="en-US" sz="2800" b="1" dirty="0" smtClean="0"/>
              <a:t>Adrian Alfonso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882903" y="3068052"/>
            <a:ext cx="2875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Team Members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54903" y="3068052"/>
            <a:ext cx="2972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Product Owners</a:t>
            </a:r>
            <a:endParaRPr lang="en-US" sz="2800" b="1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726953" y="3693694"/>
            <a:ext cx="4331445" cy="17646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2800" b="1" dirty="0" smtClean="0"/>
              <a:t>Juan Caraballo</a:t>
            </a:r>
          </a:p>
          <a:p>
            <a:pPr algn="ctr"/>
            <a:r>
              <a:rPr lang="en-US" sz="2800" b="1" dirty="0" smtClean="0"/>
              <a:t>Robert </a:t>
            </a:r>
            <a:r>
              <a:rPr lang="en-US" sz="2800" b="1" dirty="0" err="1" smtClean="0"/>
              <a:t>Loredo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289179" y="5560748"/>
            <a:ext cx="2875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Spring 2015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9991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Scrums Summary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Major Accomplishments</a:t>
            </a:r>
          </a:p>
          <a:p>
            <a:pPr lvl="1"/>
            <a:r>
              <a:rPr lang="en-US" sz="2200" dirty="0" smtClean="0"/>
              <a:t>Updated the documentation</a:t>
            </a:r>
          </a:p>
          <a:p>
            <a:pPr lvl="2"/>
            <a:r>
              <a:rPr lang="en-US" sz="2200" dirty="0" smtClean="0"/>
              <a:t>Use case model, sequence diagrams</a:t>
            </a:r>
            <a:endParaRPr lang="en-US" sz="2200" dirty="0"/>
          </a:p>
          <a:p>
            <a:pPr lvl="1"/>
            <a:r>
              <a:rPr lang="en-US" sz="2400" dirty="0" smtClean="0"/>
              <a:t>Added features</a:t>
            </a:r>
          </a:p>
          <a:p>
            <a:pPr lvl="2"/>
            <a:r>
              <a:rPr lang="en-US" sz="2200" dirty="0"/>
              <a:t> </a:t>
            </a:r>
            <a:r>
              <a:rPr lang="en-US" sz="2200" dirty="0" smtClean="0"/>
              <a:t>Chat </a:t>
            </a:r>
            <a:r>
              <a:rPr lang="en-US" sz="2200" dirty="0"/>
              <a:t>r</a:t>
            </a:r>
            <a:r>
              <a:rPr lang="en-US" sz="2200" dirty="0" smtClean="0"/>
              <a:t>oom for video conferences.</a:t>
            </a:r>
          </a:p>
          <a:p>
            <a:pPr lvl="2"/>
            <a:r>
              <a:rPr lang="en-US" sz="2200" dirty="0" smtClean="0"/>
              <a:t> Schedule meetings from tickets.</a:t>
            </a:r>
          </a:p>
          <a:p>
            <a:pPr lvl="2"/>
            <a:r>
              <a:rPr lang="en-US" sz="2200" dirty="0" smtClean="0"/>
              <a:t> Accept and reject video conference invitations.</a:t>
            </a:r>
          </a:p>
          <a:p>
            <a:pPr lvl="2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6812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Documentations Updates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255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808" y="1491548"/>
            <a:ext cx="6128865" cy="4941397"/>
          </a:xfrm>
        </p:spPr>
      </p:pic>
    </p:spTree>
    <p:extLst>
      <p:ext uri="{BB962C8B-B14F-4D97-AF65-F5344CB8AC3E}">
        <p14:creationId xmlns:p14="http://schemas.microsoft.com/office/powerpoint/2010/main" val="964609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nip20150406_2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765" r="-81765"/>
          <a:stretch>
            <a:fillRect/>
          </a:stretch>
        </p:blipFill>
        <p:spPr>
          <a:xfrm>
            <a:off x="-889217" y="147830"/>
            <a:ext cx="13970434" cy="6551436"/>
          </a:xfrm>
        </p:spPr>
      </p:pic>
    </p:spTree>
    <p:extLst>
      <p:ext uri="{BB962C8B-B14F-4D97-AF65-F5344CB8AC3E}">
        <p14:creationId xmlns:p14="http://schemas.microsoft.com/office/powerpoint/2010/main" val="2080924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97" y="510873"/>
            <a:ext cx="9471909" cy="5881750"/>
          </a:xfrm>
        </p:spPr>
      </p:pic>
    </p:spTree>
    <p:extLst>
      <p:ext uri="{BB962C8B-B14F-4D97-AF65-F5344CB8AC3E}">
        <p14:creationId xmlns:p14="http://schemas.microsoft.com/office/powerpoint/2010/main" val="361527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Burndown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948" y="1471381"/>
            <a:ext cx="6262130" cy="4747648"/>
          </a:xfrm>
        </p:spPr>
      </p:pic>
    </p:spTree>
    <p:extLst>
      <p:ext uri="{BB962C8B-B14F-4D97-AF65-F5344CB8AC3E}">
        <p14:creationId xmlns:p14="http://schemas.microsoft.com/office/powerpoint/2010/main" val="57276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Burnup Chart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08" y="1544042"/>
            <a:ext cx="9653096" cy="4704357"/>
          </a:xfrm>
        </p:spPr>
      </p:pic>
    </p:spTree>
    <p:extLst>
      <p:ext uri="{BB962C8B-B14F-4D97-AF65-F5344CB8AC3E}">
        <p14:creationId xmlns:p14="http://schemas.microsoft.com/office/powerpoint/2010/main" val="21112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>
                <a:hlinkClick r:id="rId2"/>
              </a:rPr>
              <a:t>http://cp-dev.cis.fiu.edu/coplat/index.php/videoConference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8769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868" y="452718"/>
            <a:ext cx="8841966" cy="1400530"/>
          </a:xfrm>
        </p:spPr>
        <p:txBody>
          <a:bodyPr/>
          <a:lstStyle/>
          <a:p>
            <a:r>
              <a:rPr lang="en-US" dirty="0" smtClean="0"/>
              <a:t>Sprint #4 Retrospective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878" y="1749778"/>
            <a:ext cx="8519964" cy="3888951"/>
          </a:xfrm>
        </p:spPr>
      </p:pic>
    </p:spTree>
    <p:extLst>
      <p:ext uri="{BB962C8B-B14F-4D97-AF65-F5344CB8AC3E}">
        <p14:creationId xmlns:p14="http://schemas.microsoft.com/office/powerpoint/2010/main" val="312419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5 Planning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656" y="1192694"/>
            <a:ext cx="8632314" cy="5427453"/>
          </a:xfrm>
        </p:spPr>
      </p:pic>
    </p:spTree>
    <p:extLst>
      <p:ext uri="{BB962C8B-B14F-4D97-AF65-F5344CB8AC3E}">
        <p14:creationId xmlns:p14="http://schemas.microsoft.com/office/powerpoint/2010/main" val="2533234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07971" y="898394"/>
            <a:ext cx="8966871" cy="1034288"/>
          </a:xfrm>
        </p:spPr>
        <p:txBody>
          <a:bodyPr/>
          <a:lstStyle/>
          <a:p>
            <a:r>
              <a:rPr lang="en-US" dirty="0" smtClean="0"/>
              <a:t>Problem                Solution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Need for </a:t>
            </a:r>
          </a:p>
          <a:p>
            <a:pPr lvl="1"/>
            <a:r>
              <a:rPr lang="en-US" sz="2400" dirty="0" smtClean="0"/>
              <a:t>Better interaction among users of the system.</a:t>
            </a:r>
          </a:p>
          <a:p>
            <a:pPr lvl="1"/>
            <a:r>
              <a:rPr lang="en-US" sz="2400" dirty="0" smtClean="0"/>
              <a:t>Fast way to set up meetings.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Collaborative Tools</a:t>
            </a:r>
          </a:p>
          <a:p>
            <a:pPr lvl="1"/>
            <a:r>
              <a:rPr lang="en-US" sz="2400" dirty="0" smtClean="0"/>
              <a:t>Video Conference</a:t>
            </a:r>
          </a:p>
          <a:p>
            <a:pPr lvl="1"/>
            <a:r>
              <a:rPr lang="en-US" sz="2400" dirty="0" smtClean="0"/>
              <a:t>Screen Sharing</a:t>
            </a:r>
          </a:p>
          <a:p>
            <a:pPr lvl="1"/>
            <a:r>
              <a:rPr lang="en-US" sz="2400" dirty="0" smtClean="0"/>
              <a:t>Virtual Whiteboard</a:t>
            </a:r>
          </a:p>
          <a:p>
            <a:pPr lvl="1"/>
            <a:r>
              <a:rPr lang="en-US" sz="2400" dirty="0" smtClean="0"/>
              <a:t>Chat Room</a:t>
            </a:r>
          </a:p>
          <a:p>
            <a:pPr lvl="1"/>
            <a:r>
              <a:rPr lang="en-US" sz="2400" dirty="0" smtClean="0"/>
              <a:t>Simple Scheduling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4906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380" y="452718"/>
            <a:ext cx="8950454" cy="1400530"/>
          </a:xfrm>
        </p:spPr>
        <p:txBody>
          <a:bodyPr/>
          <a:lstStyle/>
          <a:p>
            <a:r>
              <a:rPr lang="en-US" dirty="0" smtClean="0"/>
              <a:t>Sprint # 5 Planning</a:t>
            </a:r>
            <a:endParaRPr lang="en-US" dirty="0"/>
          </a:p>
        </p:txBody>
      </p:sp>
      <p:graphicFrame>
        <p:nvGraphicFramePr>
          <p:cNvPr id="12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70337"/>
              </p:ext>
            </p:extLst>
          </p:nvPr>
        </p:nvGraphicFramePr>
        <p:xfrm>
          <a:off x="1103313" y="2052639"/>
          <a:ext cx="9497826" cy="3459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5942"/>
                <a:gridCol w="3165942"/>
                <a:gridCol w="3165942"/>
              </a:tblGrid>
              <a:tr h="65527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Story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Status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Points</a:t>
                      </a:r>
                      <a:endParaRPr lang="en-US" sz="2400" dirty="0"/>
                    </a:p>
                  </a:txBody>
                  <a:tcPr/>
                </a:tc>
              </a:tr>
              <a:tr h="65527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Defect - Join Video Conference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To-Do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16</a:t>
                      </a:r>
                      <a:endParaRPr lang="en-US" sz="2000" b="1" dirty="0"/>
                    </a:p>
                  </a:txBody>
                  <a:tcPr/>
                </a:tc>
              </a:tr>
              <a:tr h="65527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Improve</a:t>
                      </a:r>
                      <a:r>
                        <a:rPr lang="en-US" sz="2000" b="1" baseline="0" dirty="0" smtClean="0"/>
                        <a:t> The Meeting Listing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To-Do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4</a:t>
                      </a:r>
                      <a:endParaRPr lang="en-US" sz="2000" b="1" dirty="0"/>
                    </a:p>
                  </a:txBody>
                  <a:tcPr/>
                </a:tc>
              </a:tr>
              <a:tr h="65527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Change</a:t>
                      </a:r>
                      <a:r>
                        <a:rPr lang="en-US" sz="2000" b="1" baseline="0" dirty="0" smtClean="0"/>
                        <a:t> Meeting Invitation Email Format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To-Do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4</a:t>
                      </a:r>
                      <a:endParaRPr lang="en-US" sz="2000" b="1" dirty="0"/>
                    </a:p>
                  </a:txBody>
                  <a:tcPr/>
                </a:tc>
              </a:tr>
              <a:tr h="65527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Cancel</a:t>
                      </a:r>
                      <a:r>
                        <a:rPr lang="en-US" sz="2000" b="1" baseline="0" dirty="0" smtClean="0"/>
                        <a:t> Video Conference Meeting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To-Do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8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66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380" y="452718"/>
            <a:ext cx="8950454" cy="1400530"/>
          </a:xfrm>
        </p:spPr>
        <p:txBody>
          <a:bodyPr/>
          <a:lstStyle/>
          <a:p>
            <a:r>
              <a:rPr lang="en-US" dirty="0" smtClean="0"/>
              <a:t>Sprint # 4 Planning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478" y="3925153"/>
            <a:ext cx="2324593" cy="14980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688" y="2017763"/>
            <a:ext cx="2259284" cy="15003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081" y="3884452"/>
            <a:ext cx="2305455" cy="15487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84" y="2035610"/>
            <a:ext cx="2281238" cy="14389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25776" y="2493467"/>
            <a:ext cx="1549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8 Points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025776" y="4397193"/>
            <a:ext cx="1753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8 Points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501003" y="2493467"/>
            <a:ext cx="1549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8 Points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548466" y="4397193"/>
            <a:ext cx="1549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8 Points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5140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997" y="659925"/>
            <a:ext cx="7763337" cy="5365520"/>
          </a:xfrm>
        </p:spPr>
      </p:pic>
    </p:spTree>
    <p:extLst>
      <p:ext uri="{BB962C8B-B14F-4D97-AF65-F5344CB8AC3E}">
        <p14:creationId xmlns:p14="http://schemas.microsoft.com/office/powerpoint/2010/main" val="76744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972" y="733778"/>
            <a:ext cx="7804689" cy="5376564"/>
          </a:xfrm>
        </p:spPr>
      </p:pic>
    </p:spTree>
    <p:extLst>
      <p:ext uri="{BB962C8B-B14F-4D97-AF65-F5344CB8AC3E}">
        <p14:creationId xmlns:p14="http://schemas.microsoft.com/office/powerpoint/2010/main" val="198427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514" y="748919"/>
            <a:ext cx="7826339" cy="5391478"/>
          </a:xfrm>
        </p:spPr>
      </p:pic>
    </p:spTree>
    <p:extLst>
      <p:ext uri="{BB962C8B-B14F-4D97-AF65-F5344CB8AC3E}">
        <p14:creationId xmlns:p14="http://schemas.microsoft.com/office/powerpoint/2010/main" val="219373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422" y="747889"/>
            <a:ext cx="7846017" cy="5445289"/>
          </a:xfrm>
        </p:spPr>
      </p:pic>
    </p:spTree>
    <p:extLst>
      <p:ext uri="{BB962C8B-B14F-4D97-AF65-F5344CB8AC3E}">
        <p14:creationId xmlns:p14="http://schemas.microsoft.com/office/powerpoint/2010/main" val="27731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en-US" dirty="0" smtClean="0"/>
              <a:t>Sprint #4 Planning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4 User Stories</a:t>
            </a:r>
          </a:p>
          <a:p>
            <a:r>
              <a:rPr lang="en-US" sz="2800" b="1" dirty="0"/>
              <a:t>Personal Mark: 32 Points / 32 Planned</a:t>
            </a:r>
          </a:p>
          <a:p>
            <a:r>
              <a:rPr lang="en-US" sz="2800" b="1" dirty="0"/>
              <a:t>Sprint Velocity: </a:t>
            </a:r>
            <a:r>
              <a:rPr lang="en-US" sz="2800" b="1" dirty="0" smtClean="0"/>
              <a:t>72 </a:t>
            </a:r>
            <a:r>
              <a:rPr lang="en-US" sz="2800" b="1" dirty="0"/>
              <a:t>Points</a:t>
            </a:r>
          </a:p>
          <a:p>
            <a:r>
              <a:rPr lang="en-US" sz="2800" b="1" dirty="0" smtClean="0"/>
              <a:t>Estimate based on</a:t>
            </a:r>
          </a:p>
          <a:p>
            <a:pPr lvl="1"/>
            <a:r>
              <a:rPr lang="en-US" sz="2000" b="1" dirty="0" smtClean="0"/>
              <a:t>Documentation update time</a:t>
            </a:r>
          </a:p>
          <a:p>
            <a:pPr lvl="1"/>
            <a:r>
              <a:rPr lang="en-US" sz="2000" b="1" dirty="0" smtClean="0"/>
              <a:t>Design and implementation</a:t>
            </a:r>
          </a:p>
          <a:p>
            <a:pPr marL="457200" lvl="1" indent="0">
              <a:buNone/>
            </a:pPr>
            <a:endParaRPr lang="en-US" sz="2000" b="1" dirty="0" smtClean="0"/>
          </a:p>
          <a:p>
            <a:pPr lvl="1"/>
            <a:endParaRPr lang="en-US" b="1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2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Review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410998"/>
              </p:ext>
            </p:extLst>
          </p:nvPr>
        </p:nvGraphicFramePr>
        <p:xfrm>
          <a:off x="1103313" y="2052639"/>
          <a:ext cx="9497826" cy="332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5942"/>
                <a:gridCol w="3165942"/>
                <a:gridCol w="3165942"/>
              </a:tblGrid>
              <a:tr h="65527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Story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Status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Accepted</a:t>
                      </a:r>
                      <a:endParaRPr lang="en-US" sz="2400" dirty="0"/>
                    </a:p>
                  </a:txBody>
                  <a:tcPr/>
                </a:tc>
              </a:tr>
              <a:tr h="65527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Schedule Meeting From</a:t>
                      </a:r>
                      <a:r>
                        <a:rPr lang="en-US" sz="2000" b="1" baseline="0" dirty="0" smtClean="0"/>
                        <a:t> Ticket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Done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Accepted</a:t>
                      </a:r>
                      <a:endParaRPr lang="en-US" sz="2000" b="1" dirty="0"/>
                    </a:p>
                  </a:txBody>
                  <a:tcPr/>
                </a:tc>
              </a:tr>
              <a:tr h="655275">
                <a:tc>
                  <a:txBody>
                    <a:bodyPr/>
                    <a:lstStyle/>
                    <a:p>
                      <a:r>
                        <a:rPr lang="en-US" sz="2000" b="1" baseline="0" dirty="0" smtClean="0"/>
                        <a:t>Accept Invitation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Done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Accepted</a:t>
                      </a:r>
                      <a:endParaRPr lang="en-US" sz="2000" b="1" dirty="0"/>
                    </a:p>
                  </a:txBody>
                  <a:tcPr/>
                </a:tc>
              </a:tr>
              <a:tr h="65527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Reject</a:t>
                      </a:r>
                      <a:r>
                        <a:rPr lang="en-US" sz="2000" b="1" baseline="0" dirty="0" smtClean="0"/>
                        <a:t> Invitation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Done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smtClean="0"/>
                        <a:t>Accepted</a:t>
                      </a:r>
                      <a:endParaRPr lang="en-US" sz="2000" b="1" dirty="0"/>
                    </a:p>
                  </a:txBody>
                  <a:tcPr/>
                </a:tc>
              </a:tr>
              <a:tr h="65527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Use Chat</a:t>
                      </a:r>
                      <a:r>
                        <a:rPr lang="en-US" sz="2000" b="1" baseline="0" dirty="0" smtClean="0"/>
                        <a:t> R</a:t>
                      </a:r>
                      <a:r>
                        <a:rPr lang="en-US" sz="2000" b="1" dirty="0" smtClean="0"/>
                        <a:t>oom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Done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Accepted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01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1315</TotalTime>
  <Words>224</Words>
  <Application>Microsoft Macintosh PowerPoint</Application>
  <PresentationFormat>Custom</PresentationFormat>
  <Paragraphs>79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Ion</vt:lpstr>
      <vt:lpstr>Collaborative Platform 5</vt:lpstr>
      <vt:lpstr>Problem                Solution</vt:lpstr>
      <vt:lpstr>Sprint # 4 Planning</vt:lpstr>
      <vt:lpstr>PowerPoint Presentation</vt:lpstr>
      <vt:lpstr>PowerPoint Presentation</vt:lpstr>
      <vt:lpstr>PowerPoint Presentation</vt:lpstr>
      <vt:lpstr>PowerPoint Presentation</vt:lpstr>
      <vt:lpstr>Sprint #4 Planning</vt:lpstr>
      <vt:lpstr>Self Review</vt:lpstr>
      <vt:lpstr>Daily Scrums Summary</vt:lpstr>
      <vt:lpstr>Documentations Updates</vt:lpstr>
      <vt:lpstr>Use Case Model</vt:lpstr>
      <vt:lpstr>PowerPoint Presentation</vt:lpstr>
      <vt:lpstr>PowerPoint Presentation</vt:lpstr>
      <vt:lpstr>Burndown Chart</vt:lpstr>
      <vt:lpstr>Burnup Chart </vt:lpstr>
      <vt:lpstr>Demo</vt:lpstr>
      <vt:lpstr>Sprint #4 Retrospective</vt:lpstr>
      <vt:lpstr>Sprint 5 Planning</vt:lpstr>
      <vt:lpstr>Sprint # 5 Planning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Platform 5.0</dc:title>
  <dc:creator>Jorge Travieso</dc:creator>
  <cp:lastModifiedBy>Jorge Travieso</cp:lastModifiedBy>
  <cp:revision>109</cp:revision>
  <dcterms:created xsi:type="dcterms:W3CDTF">2015-02-23T07:29:19Z</dcterms:created>
  <dcterms:modified xsi:type="dcterms:W3CDTF">2015-04-07T01:36:48Z</dcterms:modified>
</cp:coreProperties>
</file>