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1353200" x="685800"/>
            <a:ext cy="2247248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Project: </a:t>
            </a: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Platform Ver 5 </a:t>
            </a:r>
            <a:b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Student: </a:t>
            </a: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Alfonso</a:t>
            </a:r>
            <a:b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Mentor: </a:t>
            </a: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Caraballo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3886198" x="1371600"/>
            <a:ext cy="2155725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strike="noStrike" u="none" b="1" cap="none" baseline="0" sz="3200" lang="en-US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496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strike="noStrike" u="none" b="0" cap="none" baseline="0" sz="25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lnSpc>
                <a:spcPct val="80000"/>
              </a:lnSpc>
              <a:spcBef>
                <a:spcPts val="5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strike="noStrike" u="none" b="0" cap="none" baseline="0" sz="25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CIS 4911 Senior Project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5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strike="noStrike" u="none" b="0" cap="none" baseline="0" sz="25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School of Computing and Information Sciences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5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strike="noStrike" u="none" b="0" cap="none" baseline="0" sz="25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Florida International University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496"/>
              </a:spcBef>
              <a:buClr>
                <a:srgbClr val="888888"/>
              </a:buClr>
              <a:buFont typeface="Arial"/>
              <a:buNone/>
            </a:pPr>
            <a:r>
              <a:t/>
            </a:r>
            <a:endParaRPr strike="noStrike" u="none" b="0" cap="none" baseline="0" sz="25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y="6231850" x="3560828"/>
            <a:ext cy="369332" cx="209940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 2nd 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Role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Developer, Tester and Project Manager.</a:t>
            </a:r>
          </a:p>
          <a:p>
            <a:pPr algn="l" rt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3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Tasks:</a:t>
            </a:r>
          </a:p>
          <a:p>
            <a:pPr algn="l" rtl="0" lvl="1" marR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user stories.</a:t>
            </a:r>
          </a:p>
          <a:p>
            <a:pPr algn="l" rtl="0" lvl="1" marR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development.</a:t>
            </a:r>
          </a:p>
          <a:p>
            <a:pPr algn="l" rtl="0" lvl="1" marR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and testing.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algn="l" rtl="0" lvl="0" marR="0" indent="0" marL="0">
              <a:lnSpc>
                <a:spcPct val="90000"/>
              </a:lnSpc>
              <a:spcBef>
                <a:spcPts val="640"/>
              </a:spcBef>
              <a:buNone/>
            </a:pPr>
            <a:r>
              <a:t/>
            </a:r>
            <a:endParaRPr/>
          </a:p>
          <a:p>
            <a:pPr algn="l" rtl="0" lvl="0" marR="0" indent="-139700" marL="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139700" marL="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Interaction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Meetings Format</a:t>
            </a:r>
          </a:p>
          <a:p>
            <a:pPr rtl="0" lvl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Conference calls with Product Owner.</a:t>
            </a:r>
          </a:p>
          <a:p>
            <a:pPr rtl="0" lvl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calls</a:t>
            </a:r>
          </a:p>
          <a:p>
            <a:pPr rtl="0" lvl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On-campus </a:t>
            </a:r>
          </a:p>
          <a:p>
            <a:pPr rtl="0"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</a:t>
            </a:r>
          </a:p>
          <a:p>
            <a:pPr rtl="0" lvl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Mingle </a:t>
            </a:r>
          </a:p>
          <a:p>
            <a:pPr rtl="0" lvl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Docs</a:t>
            </a:r>
          </a:p>
          <a:p>
            <a:pPr rtl="0" lvl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</a:p>
          <a:p>
            <a:pPr algn="l" rtl="0" lvl="0" marR="0" indent="0" marL="0">
              <a:lnSpc>
                <a:spcPct val="90000"/>
              </a:lnSpc>
              <a:spcBef>
                <a:spcPts val="640"/>
              </a:spcBef>
              <a:buNone/>
            </a:pPr>
            <a:r>
              <a:t/>
            </a:r>
            <a:endParaRPr/>
          </a:p>
          <a:p>
            <a:pPr algn="l" rtl="0" lvl="0" marR="0" indent="-139700" marL="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139700" marL="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Plan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your way back from what you will develop for the final product/demo and then show a timeline including some milestones on what will be done by what time, starting from today.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sure to stay with your plan as much as possible.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case things do not go as you expected, what is your plan B?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User Requirements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administrators to pull reports on Mentees. 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1"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administrators to pull reports on Mentors.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1"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administrators to pull reports on Tickets.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