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78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06" y="1245214"/>
            <a:ext cx="2605158" cy="51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5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62959" y="2633849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32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82" y="1433655"/>
            <a:ext cx="3392536" cy="47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4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93197" y="4790197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72 pts</a:t>
            </a:r>
            <a:endParaRPr lang="en-US" sz="4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7" y="1164038"/>
            <a:ext cx="2386181" cy="5375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67" y="1164038"/>
            <a:ext cx="2237238" cy="54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2196" y="0"/>
            <a:ext cx="962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4 Stories (Total 40 pts)</a:t>
            </a:r>
            <a:endParaRPr lang="en-US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709" y="1161681"/>
            <a:ext cx="4352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1 Stories completed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4083" y="1161681"/>
            <a:ext cx="375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2 Stories completed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2555989"/>
            <a:ext cx="3125118" cy="4047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91" y="2555989"/>
            <a:ext cx="2468595" cy="40563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083" y="2555989"/>
            <a:ext cx="3469660" cy="24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206"/>
            <a:ext cx="12192000" cy="60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690" y="0"/>
            <a:ext cx="11897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(Frequent Sub-Domains...)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11942289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984" y="0"/>
            <a:ext cx="10828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Sequence Diagram </a:t>
            </a:r>
            <a:r>
              <a:rPr lang="en-US" sz="4400" b="1" dirty="0"/>
              <a:t>(Frequent Sub-Domains</a:t>
            </a:r>
            <a:r>
              <a:rPr lang="en-US" sz="4400" b="1" dirty="0" smtClean="0"/>
              <a:t>...)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" y="923330"/>
            <a:ext cx="11995601" cy="58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68" y="1195031"/>
            <a:ext cx="7941860" cy="5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64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96</cp:revision>
  <dcterms:created xsi:type="dcterms:W3CDTF">2015-02-27T02:46:58Z</dcterms:created>
  <dcterms:modified xsi:type="dcterms:W3CDTF">2015-04-06T21:57:09Z</dcterms:modified>
</cp:coreProperties>
</file>