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78" r:id="rId4"/>
    <p:sldId id="262" r:id="rId5"/>
    <p:sldId id="267" r:id="rId6"/>
    <p:sldId id="264" r:id="rId7"/>
    <p:sldId id="274" r:id="rId8"/>
    <p:sldId id="268" r:id="rId9"/>
    <p:sldId id="279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95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Burnup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1" y="1053997"/>
            <a:ext cx="10824240" cy="53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49" y="1363922"/>
            <a:ext cx="2446788" cy="462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</a:t>
            </a:r>
            <a:r>
              <a:rPr lang="en-US" sz="5400" b="1" dirty="0" smtClean="0"/>
              <a:t>5 </a:t>
            </a:r>
            <a:r>
              <a:rPr lang="en-US" sz="5400" b="1" dirty="0" smtClean="0"/>
              <a:t>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93197" y="4790197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64 pts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41" y="923330"/>
            <a:ext cx="2173122" cy="55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2196" y="0"/>
            <a:ext cx="962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</a:t>
            </a:r>
            <a:r>
              <a:rPr lang="en-US" sz="5400" b="1" dirty="0" smtClean="0"/>
              <a:t>5 </a:t>
            </a:r>
            <a:r>
              <a:rPr lang="en-US" sz="5400" b="1" dirty="0" smtClean="0"/>
              <a:t>Stories (Total 40 pts)</a:t>
            </a:r>
            <a:endParaRPr lang="en-US" sz="5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8709" y="1161681"/>
            <a:ext cx="4352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Week 1 Stories completed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44083" y="1161681"/>
            <a:ext cx="3754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Week 2 Stories completed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" y="2723752"/>
            <a:ext cx="4063623" cy="2844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67" y="2723752"/>
            <a:ext cx="2660708" cy="1865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104" y="2723752"/>
            <a:ext cx="2611335" cy="186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5" y="923330"/>
            <a:ext cx="10098845" cy="49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923330"/>
            <a:ext cx="11709778" cy="5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</a:t>
            </a:r>
            <a:r>
              <a:rPr lang="en-US" sz="5400" b="1" dirty="0" smtClean="0"/>
              <a:t>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" y="1107814"/>
            <a:ext cx="11211636" cy="56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7200" y="0"/>
            <a:ext cx="8870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Sequence </a:t>
            </a:r>
            <a:r>
              <a:rPr lang="en-US" sz="4400" b="1" dirty="0" smtClean="0"/>
              <a:t>Diagram (Register Mentee)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20" y="925986"/>
            <a:ext cx="11494898" cy="55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7200" y="0"/>
            <a:ext cx="8870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Sequence </a:t>
            </a:r>
            <a:r>
              <a:rPr lang="en-US" sz="4400" b="1" dirty="0" smtClean="0"/>
              <a:t>Diagram (Register Mentee)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1057345"/>
            <a:ext cx="11312928" cy="57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60</Words>
  <Application>Microsoft Office PowerPoint</Application>
  <PresentationFormat>Widescreen</PresentationFormat>
  <Paragraphs>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117</cp:revision>
  <dcterms:created xsi:type="dcterms:W3CDTF">2015-02-27T02:46:58Z</dcterms:created>
  <dcterms:modified xsi:type="dcterms:W3CDTF">2015-04-21T02:36:24Z</dcterms:modified>
</cp:coreProperties>
</file>