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66" r:id="rId4"/>
    <p:sldId id="262" r:id="rId5"/>
    <p:sldId id="267" r:id="rId6"/>
    <p:sldId id="264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9" y="1168376"/>
            <a:ext cx="7428532" cy="4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08888" y="2947748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40 pts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09" y="1094936"/>
            <a:ext cx="1992571" cy="52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3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1474" y="4435958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?? pts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??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65533" y="106055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25607" y="2790717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12053" y="1970385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5607" y="4524621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607" y="3734713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12053" y="526591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63" y="1402876"/>
            <a:ext cx="8883202" cy="48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52" y="0"/>
            <a:ext cx="1100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(Utilization Dashboard)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9" y="923330"/>
            <a:ext cx="5677468" cy="5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20" y="0"/>
            <a:ext cx="10704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(Pull New tickets)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923330"/>
            <a:ext cx="10713493" cy="53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80" y="923330"/>
            <a:ext cx="8242110" cy="53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74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Adrian Alfonso</cp:lastModifiedBy>
  <cp:revision>59</cp:revision>
  <dcterms:created xsi:type="dcterms:W3CDTF">2015-02-27T02:46:58Z</dcterms:created>
  <dcterms:modified xsi:type="dcterms:W3CDTF">2015-03-17T12:52:59Z</dcterms:modified>
</cp:coreProperties>
</file>