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75" r:id="rId6"/>
    <p:sldId id="276" r:id="rId7"/>
    <p:sldId id="262" r:id="rId8"/>
    <p:sldId id="271" r:id="rId9"/>
    <p:sldId id="277" r:id="rId10"/>
    <p:sldId id="274" r:id="rId11"/>
    <p:sldId id="265" r:id="rId12"/>
    <p:sldId id="269" r:id="rId13"/>
    <p:sldId id="279" r:id="rId14"/>
    <p:sldId id="27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1074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8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50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8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8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1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7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2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1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7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1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AC1CF-67FB-4D59-BAA5-1B03B95FE3AB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5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Drug designer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Carlos Dominguez(Developer, Tester,  </a:t>
            </a:r>
            <a:r>
              <a:rPr lang="en-US" dirty="0" smtClean="0"/>
              <a:t>scrum master, everything</a:t>
            </a:r>
            <a:r>
              <a:rPr lang="en-US" dirty="0" smtClean="0"/>
              <a:t>…)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Product Owner: Dr. Luis Arroyo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8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81105"/>
            <a:ext cx="3738880" cy="5753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8787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BurnDown</a:t>
            </a:r>
            <a:r>
              <a:rPr lang="en-US" dirty="0" smtClean="0"/>
              <a:t> Chart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5638800" cy="513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15000" y="3703721"/>
            <a:ext cx="29765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All story points</a:t>
            </a:r>
            <a:br>
              <a:rPr lang="en-US" sz="3600" dirty="0" smtClean="0"/>
            </a:br>
            <a:r>
              <a:rPr lang="en-US" sz="3600" dirty="0" smtClean="0"/>
              <a:t> were finished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7508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/>
          <a:lstStyle/>
          <a:p>
            <a:r>
              <a:rPr lang="en-US" dirty="0" smtClean="0"/>
              <a:t>Current Sprint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2743200" cy="5004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05000"/>
            <a:ext cx="2928937" cy="3864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429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 and maintenance: added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35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1"/>
            <a:ext cx="8686800" cy="3361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159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6000" dirty="0" smtClean="0"/>
              <a:t>What’s </a:t>
            </a:r>
            <a:r>
              <a:rPr lang="en-US" sz="6000" dirty="0" smtClean="0"/>
              <a:t>my project about?</a:t>
            </a:r>
            <a:endParaRPr lang="en-US" sz="6000" dirty="0"/>
          </a:p>
        </p:txBody>
      </p:sp>
      <p:pic>
        <p:nvPicPr>
          <p:cNvPr id="10242" name="Picture 2" descr="http://www.unitednuclear.com/bloodtrac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7" y="4240212"/>
            <a:ext cx="2819400" cy="182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www.hagerstownmagazine.com/uploads/images/csi_m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240212"/>
            <a:ext cx="2745581" cy="183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://www.scripps.edu/newsandviews/e_20090316/csi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026693"/>
            <a:ext cx="20574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7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1216"/>
            <a:ext cx="8229600" cy="1143000"/>
          </a:xfrm>
        </p:spPr>
        <p:txBody>
          <a:bodyPr/>
          <a:lstStyle/>
          <a:p>
            <a:r>
              <a:rPr lang="en-US" dirty="0" smtClean="0"/>
              <a:t>Stories in spring 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31945" y="5638800"/>
            <a:ext cx="2760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dirty="0" smtClean="0"/>
              <a:t>9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----  =   </a:t>
            </a:r>
            <a:r>
              <a:rPr lang="en-US" dirty="0" smtClean="0"/>
              <a:t>1.47 points per hour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40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852274"/>
              </p:ext>
            </p:extLst>
          </p:nvPr>
        </p:nvGraphicFramePr>
        <p:xfrm>
          <a:off x="1524000" y="1397000"/>
          <a:ext cx="6781799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7340"/>
                <a:gridCol w="1154349"/>
                <a:gridCol w="1010055"/>
                <a:gridCol w="10100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#117 guest user download</a:t>
                      </a:r>
                      <a:r>
                        <a:rPr lang="en-US" baseline="0" dirty="0" smtClean="0"/>
                        <a:t> class 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#225 delete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#224</a:t>
                      </a:r>
                      <a:r>
                        <a:rPr lang="en-US" baseline="0" dirty="0" smtClean="0"/>
                        <a:t> edit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#223 create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#109 edit</a:t>
                      </a:r>
                      <a:r>
                        <a:rPr lang="en-US" baseline="0" dirty="0" smtClean="0"/>
                        <a:t> compound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#191 import compound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#190 delete compound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#181 create contact 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#189 add</a:t>
                      </a:r>
                      <a:r>
                        <a:rPr lang="en-US" baseline="0" dirty="0" smtClean="0"/>
                        <a:t> new compound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124200" y="5915891"/>
            <a:ext cx="1437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Speed 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41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Mingle Daily Scrum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169325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269815"/>
            <a:ext cx="1752600" cy="5283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514600"/>
            <a:ext cx="1676400" cy="2421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847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Invite Use Case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543800" cy="5503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8494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343215"/>
              </p:ext>
            </p:extLst>
          </p:nvPr>
        </p:nvGraphicFramePr>
        <p:xfrm>
          <a:off x="838200" y="1219200"/>
          <a:ext cx="7543800" cy="4952999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7543800"/>
              </a:tblGrid>
              <a:tr h="1772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Name: 223_create_class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787" marR="60787" marT="0" marB="0"/>
                </a:tc>
              </a:tr>
              <a:tr h="1772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Participating actor: admin user or labOP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787" marR="60787" marT="0" marB="0"/>
                </a:tc>
              </a:tr>
              <a:tr h="11908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Entry condition: 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Calibri"/>
                        <a:buChar char="-"/>
                      </a:pPr>
                      <a:r>
                        <a:rPr lang="en-US" sz="1000">
                          <a:effectLst/>
                        </a:rPr>
                        <a:t>User is logged in the system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Calibri"/>
                        <a:buChar char="-"/>
                      </a:pPr>
                      <a:r>
                        <a:rPr lang="en-US" sz="1000">
                          <a:effectLst/>
                        </a:rPr>
                        <a:t>User is in their manageClasses page.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Calibri"/>
                        <a:buChar char="-"/>
                      </a:pPr>
                      <a:r>
                        <a:rPr lang="en-US" sz="1000">
                          <a:effectLst/>
                        </a:rPr>
                        <a:t>User has admin or LabOP rights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787" marR="60787" marT="0" marB="0"/>
                </a:tc>
              </a:tr>
              <a:tr h="1772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Exit condition: User invite is sent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787" marR="60787" marT="0" marB="0"/>
                </a:tc>
              </a:tr>
              <a:tr h="32303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Event flow: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000" dirty="0">
                          <a:effectLst/>
                        </a:rPr>
                        <a:t>User click on the Add Class button on </a:t>
                      </a:r>
                      <a:r>
                        <a:rPr lang="en-US" sz="1000" dirty="0" err="1">
                          <a:effectLst/>
                        </a:rPr>
                        <a:t>manageClasses</a:t>
                      </a:r>
                      <a:r>
                        <a:rPr lang="en-US" sz="1000" dirty="0">
                          <a:effectLst/>
                        </a:rPr>
                        <a:t> view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000" dirty="0" smtClean="0">
                          <a:effectLst/>
                        </a:rPr>
                        <a:t>system </a:t>
                      </a:r>
                      <a:r>
                        <a:rPr lang="en-US" sz="1000" dirty="0">
                          <a:effectLst/>
                        </a:rPr>
                        <a:t>shows a popup on the </a:t>
                      </a:r>
                      <a:r>
                        <a:rPr lang="en-US" sz="1000" dirty="0" err="1">
                          <a:effectLst/>
                        </a:rPr>
                        <a:t>manageClasses</a:t>
                      </a:r>
                      <a:r>
                        <a:rPr lang="en-US" sz="1000" dirty="0">
                          <a:effectLst/>
                        </a:rPr>
                        <a:t> view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000" dirty="0">
                          <a:effectLst/>
                        </a:rPr>
                        <a:t>User enter the name of the class on the pop up text box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000" dirty="0">
                          <a:effectLst/>
                        </a:rPr>
                        <a:t>User clicks the add button on the pop up.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000" dirty="0" smtClean="0">
                          <a:effectLst/>
                        </a:rPr>
                        <a:t>System shows</a:t>
                      </a:r>
                      <a:r>
                        <a:rPr lang="en-US" sz="1000" baseline="0" dirty="0" smtClean="0">
                          <a:effectLst/>
                        </a:rPr>
                        <a:t> confirmation on whether class was added or not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787" marR="6078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46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User Manual : features added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568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Invite new user sequence Diagram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57338"/>
            <a:ext cx="8624741" cy="476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332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93838"/>
            <a:ext cx="8452537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644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12071</TotalTime>
  <Words>225</Words>
  <Application>Microsoft Office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Drug designer database</vt:lpstr>
      <vt:lpstr>Presentation</vt:lpstr>
      <vt:lpstr>Stories in spring 2</vt:lpstr>
      <vt:lpstr>Mingle Daily Scrum</vt:lpstr>
      <vt:lpstr>Invite Use Case</vt:lpstr>
      <vt:lpstr>Use Case</vt:lpstr>
      <vt:lpstr>Documents</vt:lpstr>
      <vt:lpstr>Invite new user sequence Diagram</vt:lpstr>
      <vt:lpstr>Class diagram</vt:lpstr>
      <vt:lpstr>Use Case Diagram</vt:lpstr>
      <vt:lpstr>BurnDown Chart</vt:lpstr>
      <vt:lpstr>Current Sprint</vt:lpstr>
      <vt:lpstr>More Documentation</vt:lpstr>
      <vt:lpstr>Retrospective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designer database</dc:title>
  <dc:creator>Carlos</dc:creator>
  <cp:lastModifiedBy>Carlos</cp:lastModifiedBy>
  <cp:revision>44</cp:revision>
  <dcterms:created xsi:type="dcterms:W3CDTF">2015-02-17T01:27:18Z</dcterms:created>
  <dcterms:modified xsi:type="dcterms:W3CDTF">2015-03-24T01:07:45Z</dcterms:modified>
</cp:coreProperties>
</file>