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8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8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8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1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2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7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1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1CF-67FB-4D59-BAA5-1B03B95FE3AB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AC1CF-67FB-4D59-BAA5-1B03B95FE3AB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FBB92-8EE5-4759-95BB-B0E4CF3A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5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Drug designer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Carlos Dominguez(Developer, Tester,  everything…)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Product Owner: Dr. Luis Arroyo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400800" cy="49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3703721"/>
            <a:ext cx="2976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All story points</a:t>
            </a:r>
            <a:br>
              <a:rPr lang="en-US" sz="3600" dirty="0" smtClean="0"/>
            </a:br>
            <a:r>
              <a:rPr lang="en-US" sz="3600" dirty="0" smtClean="0"/>
              <a:t> were finished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50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4495800"/>
            <a:ext cx="487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Start:</a:t>
            </a:r>
          </a:p>
          <a:p>
            <a:r>
              <a:rPr lang="en-US" dirty="0"/>
              <a:t>need to write in words what I am going to do before doing it</a:t>
            </a:r>
          </a:p>
          <a:p>
            <a:endParaRPr lang="en-US" dirty="0" smtClean="0"/>
          </a:p>
          <a:p>
            <a:r>
              <a:rPr lang="en-US" dirty="0" smtClean="0"/>
              <a:t>Stop</a:t>
            </a:r>
          </a:p>
          <a:p>
            <a:r>
              <a:rPr lang="en-US" dirty="0"/>
              <a:t>need to spend less time into re-factoring and more time into coding other features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5029200" cy="32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3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8" y="1524000"/>
            <a:ext cx="4931352" cy="485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78582" y="1859340"/>
            <a:ext cx="34844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Continue</a:t>
            </a:r>
          </a:p>
          <a:p>
            <a:r>
              <a:rPr lang="en-US" dirty="0" smtClean="0"/>
              <a:t>need to continue using the concept where there is a universal controller and add on </a:t>
            </a:r>
            <a:r>
              <a:rPr lang="en-US" dirty="0" err="1" smtClean="0"/>
              <a:t>on</a:t>
            </a:r>
            <a:r>
              <a:rPr lang="en-US" dirty="0" smtClean="0"/>
              <a:t> to it</a:t>
            </a:r>
            <a:br>
              <a:rPr lang="en-US" dirty="0" smtClean="0"/>
            </a:br>
            <a:r>
              <a:rPr lang="en-US" dirty="0" smtClean="0"/>
              <a:t>This serves for organization and structural purposes</a:t>
            </a:r>
          </a:p>
          <a:p>
            <a:endParaRPr lang="en-US" dirty="0" smtClean="0"/>
          </a:p>
          <a:p>
            <a:r>
              <a:rPr lang="en-US" dirty="0" smtClean="0"/>
              <a:t>More of</a:t>
            </a:r>
          </a:p>
          <a:p>
            <a:r>
              <a:rPr lang="en-US" dirty="0" smtClean="0"/>
              <a:t>- breaking the story points into smaller tasks</a:t>
            </a:r>
          </a:p>
          <a:p>
            <a:r>
              <a:rPr lang="en-US" dirty="0" smtClean="0"/>
              <a:t>- testing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Documentation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7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4648200"/>
            <a:ext cx="5711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of: time in refactoring</a:t>
            </a:r>
          </a:p>
          <a:p>
            <a:endParaRPr lang="en-US" dirty="0"/>
          </a:p>
          <a:p>
            <a:r>
              <a:rPr lang="en-US" dirty="0" smtClean="0"/>
              <a:t>What puzzles us? need to implement better time </a:t>
            </a:r>
            <a:r>
              <a:rPr lang="en-US" dirty="0" err="1" smtClean="0"/>
              <a:t>stimation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28775"/>
            <a:ext cx="6172200" cy="282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6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2362200" cy="686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Current Sprint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230768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 in spring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2590800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points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599" y="3657600"/>
            <a:ext cx="104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Points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4309" y="4964668"/>
            <a:ext cx="104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Points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599" y="1752600"/>
            <a:ext cx="111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35506" y="17526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5612" y="2602468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points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3810000"/>
            <a:ext cx="178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 points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4416" y="5040868"/>
            <a:ext cx="10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 points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09985" y="6183868"/>
            <a:ext cx="114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Velocity =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81600" y="5867400"/>
            <a:ext cx="1401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3              1</a:t>
            </a:r>
            <a:br>
              <a:rPr lang="en-US" dirty="0" smtClean="0"/>
            </a:br>
            <a:r>
              <a:rPr lang="en-US" dirty="0" smtClean="0"/>
              <a:t>----           -----</a:t>
            </a:r>
            <a:br>
              <a:rPr lang="en-US" dirty="0" smtClean="0"/>
            </a:br>
            <a:r>
              <a:rPr lang="en-US" dirty="0" smtClean="0"/>
              <a:t>39             13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Mingle Daily Scrum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1981200" cy="477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1524000"/>
            <a:ext cx="212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Sprint Planning: 4hrs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32909" y="3727524"/>
            <a:ext cx="10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GUI: 4hrs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3244334"/>
            <a:ext cx="465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Mocked up = functional graphical user interface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5070762"/>
            <a:ext cx="1578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Gui</a:t>
            </a:r>
            <a:r>
              <a:rPr lang="en-US" dirty="0" smtClean="0"/>
              <a:t>: 2hrs</a:t>
            </a:r>
            <a:br>
              <a:rPr lang="en-US" dirty="0" smtClean="0"/>
            </a:br>
            <a:r>
              <a:rPr lang="en-US" dirty="0" smtClean="0"/>
              <a:t>Database: 3hrs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Mingle Daily Scrum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2590800" cy="378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43400" y="2133600"/>
            <a:ext cx="1631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GUI: 3hrs</a:t>
            </a:r>
            <a:br>
              <a:rPr lang="en-US" dirty="0" smtClean="0"/>
            </a:br>
            <a:r>
              <a:rPr lang="en-US" dirty="0" smtClean="0"/>
              <a:t>Database: 2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4267200"/>
            <a:ext cx="2468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GUI: 3hrs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Authentication: 2hrs</a:t>
            </a:r>
            <a:br>
              <a:rPr lang="en-US" dirty="0" smtClean="0"/>
            </a:br>
            <a:r>
              <a:rPr lang="en-US" dirty="0" smtClean="0"/>
              <a:t>Meeting with client 1hr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Mingle Daily Scrum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2286000" cy="458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6200" y="1524000"/>
            <a:ext cx="121142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Auth</a:t>
            </a:r>
            <a:r>
              <a:rPr lang="en-US" dirty="0" smtClean="0"/>
              <a:t> : 4hrs</a:t>
            </a:r>
            <a:br>
              <a:rPr lang="en-US" dirty="0" smtClean="0"/>
            </a:br>
            <a:r>
              <a:rPr lang="en-US" dirty="0" err="1" smtClean="0"/>
              <a:t>Gui</a:t>
            </a:r>
            <a:r>
              <a:rPr lang="en-US" dirty="0" smtClean="0"/>
              <a:t>: 1hr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Auth</a:t>
            </a:r>
            <a:r>
              <a:rPr lang="en-US" dirty="0" smtClean="0"/>
              <a:t> : 3hrs</a:t>
            </a:r>
            <a:br>
              <a:rPr lang="en-US" dirty="0" smtClean="0"/>
            </a:br>
            <a:r>
              <a:rPr lang="en-US" dirty="0" err="1" smtClean="0"/>
              <a:t>Gui</a:t>
            </a:r>
            <a:r>
              <a:rPr lang="en-US" dirty="0" smtClean="0"/>
              <a:t> : 3hrs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Auth</a:t>
            </a:r>
            <a:r>
              <a:rPr lang="en-US" dirty="0" smtClean="0"/>
              <a:t>: 2hrs</a:t>
            </a:r>
            <a:br>
              <a:rPr lang="en-US" dirty="0" smtClean="0"/>
            </a:br>
            <a:r>
              <a:rPr lang="en-US" dirty="0" smtClean="0"/>
              <a:t>GUI: 2hrs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Mingle Daily Scrum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27" y="1828800"/>
            <a:ext cx="2362200" cy="339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2209800"/>
            <a:ext cx="21866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Auth</a:t>
            </a:r>
            <a:r>
              <a:rPr lang="en-US" dirty="0" smtClean="0"/>
              <a:t>: 2hrs</a:t>
            </a:r>
            <a:br>
              <a:rPr lang="en-US" dirty="0" smtClean="0"/>
            </a:br>
            <a:r>
              <a:rPr lang="en-US" dirty="0" smtClean="0"/>
              <a:t>GUI: 2hrs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GUI: 1hr</a:t>
            </a:r>
            <a:br>
              <a:rPr lang="en-US" dirty="0" smtClean="0"/>
            </a:br>
            <a:r>
              <a:rPr lang="en-US" dirty="0" smtClean="0"/>
              <a:t>Test: 2hrs</a:t>
            </a:r>
            <a:br>
              <a:rPr lang="en-US" dirty="0" smtClean="0"/>
            </a:br>
            <a:r>
              <a:rPr lang="en-US" dirty="0" smtClean="0"/>
              <a:t>Meet with Client: 1hr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5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Feasibility Study &amp; Project Plan: not changed</a:t>
            </a:r>
          </a:p>
          <a:p>
            <a:endParaRPr lang="en-US" dirty="0"/>
          </a:p>
          <a:p>
            <a:r>
              <a:rPr lang="en-US" dirty="0" smtClean="0"/>
              <a:t>Requirement: not changed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Design: added the ER diagram</a:t>
            </a:r>
          </a:p>
          <a:p>
            <a:endParaRPr lang="en-US" dirty="0"/>
          </a:p>
          <a:p>
            <a:r>
              <a:rPr lang="en-US" dirty="0" smtClean="0"/>
              <a:t>User Manual : not changed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Installation and maintenance: not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xampp\htdocs\DesignerDrugsDatabase\Documents\ER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1524000"/>
            <a:ext cx="9088438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90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Board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63436"/>
            <a:ext cx="8611072" cy="3775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2200" y="5849034"/>
            <a:ext cx="3585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all task completed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89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187</Words>
  <Application>Microsoft Office PowerPoint</Application>
  <PresentationFormat>On-screen Show (4:3)</PresentationFormat>
  <Paragraphs>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Drug designer database</vt:lpstr>
      <vt:lpstr>Stories in spring 1</vt:lpstr>
      <vt:lpstr>Mingle Daily Scrum</vt:lpstr>
      <vt:lpstr>Mingle Daily Scrum</vt:lpstr>
      <vt:lpstr>Mingle Daily Scrum</vt:lpstr>
      <vt:lpstr>Mingle Daily Scrum</vt:lpstr>
      <vt:lpstr>Documents</vt:lpstr>
      <vt:lpstr>ER Diagram</vt:lpstr>
      <vt:lpstr>Spring Board</vt:lpstr>
      <vt:lpstr>BurnDown Chart</vt:lpstr>
      <vt:lpstr>Retrospectives</vt:lpstr>
      <vt:lpstr>Retrospective</vt:lpstr>
      <vt:lpstr>Retrospective</vt:lpstr>
      <vt:lpstr>Current Sprint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designer database</dc:title>
  <dc:creator>Carlos</dc:creator>
  <cp:lastModifiedBy>Carlos</cp:lastModifiedBy>
  <cp:revision>6</cp:revision>
  <dcterms:created xsi:type="dcterms:W3CDTF">2015-02-17T01:27:18Z</dcterms:created>
  <dcterms:modified xsi:type="dcterms:W3CDTF">2015-02-17T02:26:07Z</dcterms:modified>
</cp:coreProperties>
</file>