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2" r:id="rId6"/>
    <p:sldId id="275" r:id="rId7"/>
    <p:sldId id="276" r:id="rId8"/>
    <p:sldId id="271" r:id="rId9"/>
    <p:sldId id="274" r:id="rId10"/>
    <p:sldId id="272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7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C1CF-67FB-4D59-BAA5-1B03B95FE3A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 designer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Carlos Dominguez(Developer, Tester,  everything…)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Owner: Dr. Luis Arroyo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feature explained for admins.</a:t>
            </a:r>
          </a:p>
          <a:p>
            <a:r>
              <a:rPr lang="en-US" dirty="0" smtClean="0"/>
              <a:t>Add delete logged in user feature explained</a:t>
            </a:r>
          </a:p>
          <a:p>
            <a:r>
              <a:rPr lang="en-US" dirty="0" smtClean="0"/>
              <a:t>Add, delete, modify users for admins explained.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324600" cy="524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3703721"/>
            <a:ext cx="297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story points</a:t>
            </a:r>
            <a:br>
              <a:rPr lang="en-US" sz="3600" dirty="0" smtClean="0"/>
            </a:br>
            <a:r>
              <a:rPr lang="en-US" sz="3600" dirty="0" smtClean="0"/>
              <a:t> were finished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50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495800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Start:</a:t>
            </a:r>
          </a:p>
          <a:p>
            <a:r>
              <a:rPr lang="en-US" dirty="0"/>
              <a:t>need to write in words what I am going to do before doing it</a:t>
            </a:r>
          </a:p>
          <a:p>
            <a:endParaRPr lang="en-US" dirty="0" smtClean="0"/>
          </a:p>
          <a:p>
            <a:r>
              <a:rPr lang="en-US" dirty="0" smtClean="0"/>
              <a:t>Stop</a:t>
            </a:r>
          </a:p>
          <a:p>
            <a:r>
              <a:rPr lang="en-US" dirty="0"/>
              <a:t>need to spend less time into re-factoring and more time into coding other features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029200" cy="32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8" y="1524000"/>
            <a:ext cx="4931352" cy="485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78582" y="1859340"/>
            <a:ext cx="3484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Continue</a:t>
            </a:r>
          </a:p>
          <a:p>
            <a:r>
              <a:rPr lang="en-US" dirty="0" smtClean="0"/>
              <a:t>need to continue using the concept where there is a universal controller and add on </a:t>
            </a:r>
            <a:r>
              <a:rPr lang="en-US" dirty="0" err="1" smtClean="0"/>
              <a:t>on</a:t>
            </a:r>
            <a:r>
              <a:rPr lang="en-US" dirty="0" smtClean="0"/>
              <a:t> to it</a:t>
            </a:r>
            <a:br>
              <a:rPr lang="en-US" dirty="0" smtClean="0"/>
            </a:br>
            <a:r>
              <a:rPr lang="en-US" dirty="0" smtClean="0"/>
              <a:t>This serves for organization and structural purposes</a:t>
            </a:r>
          </a:p>
          <a:p>
            <a:endParaRPr lang="en-US" dirty="0" smtClean="0"/>
          </a:p>
          <a:p>
            <a:r>
              <a:rPr lang="en-US" dirty="0" smtClean="0"/>
              <a:t>More of</a:t>
            </a:r>
          </a:p>
          <a:p>
            <a:r>
              <a:rPr lang="en-US" dirty="0" smtClean="0"/>
              <a:t>- breaking the story points into smaller tasks</a:t>
            </a:r>
          </a:p>
          <a:p>
            <a:r>
              <a:rPr lang="en-US" dirty="0" smtClean="0"/>
              <a:t>- testing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417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648200"/>
            <a:ext cx="5711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of: time in refactoring</a:t>
            </a:r>
          </a:p>
          <a:p>
            <a:endParaRPr lang="en-US" dirty="0"/>
          </a:p>
          <a:p>
            <a:r>
              <a:rPr lang="en-US" dirty="0" smtClean="0"/>
              <a:t>What puzzles us? need to implement better time </a:t>
            </a:r>
            <a:r>
              <a:rPr lang="en-US" dirty="0" err="1" smtClean="0"/>
              <a:t>stimation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28775"/>
            <a:ext cx="6172200" cy="282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6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1999"/>
            <a:ext cx="1676400" cy="56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2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 smtClean="0"/>
              <a:t>What’s my project about?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56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Stories in spring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2421" y="167640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62278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4309" y="5525777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5716" y="1219200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5000" y="12192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4416" y="167640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points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1" y="358140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6596" y="5525777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7689" y="6183868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7228" y="5895109"/>
            <a:ext cx="113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  =   </a:t>
            </a:r>
            <a:r>
              <a:rPr lang="en-US" dirty="0" smtClean="0"/>
              <a:t>1.2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263218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1" y="259080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461338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1" y="457200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points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1524000" cy="56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6471"/>
            <a:ext cx="1905000" cy="530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96471"/>
            <a:ext cx="1750002" cy="505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09842"/>
            <a:ext cx="2209800" cy="302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Feasibility Study &amp; Project Plan: not need to changed</a:t>
            </a:r>
          </a:p>
          <a:p>
            <a:endParaRPr lang="en-US" dirty="0"/>
          </a:p>
          <a:p>
            <a:r>
              <a:rPr lang="en-US" dirty="0" smtClean="0"/>
              <a:t>Requirement: not  need to changed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Design: sequence diagram added</a:t>
            </a:r>
          </a:p>
          <a:p>
            <a:endParaRPr lang="en-US" dirty="0"/>
          </a:p>
          <a:p>
            <a:r>
              <a:rPr lang="en-US" dirty="0" smtClean="0"/>
              <a:t>User Manual : features added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and maintenance: </a:t>
            </a:r>
            <a:r>
              <a:rPr lang="en-US" dirty="0" smtClean="0"/>
              <a:t>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Use Case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219659" cy="5219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49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0015"/>
              </p:ext>
            </p:extLst>
          </p:nvPr>
        </p:nvGraphicFramePr>
        <p:xfrm>
          <a:off x="914400" y="1371600"/>
          <a:ext cx="7467600" cy="48768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467600"/>
              </a:tblGrid>
              <a:tr h="229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Name: 175_createUser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Participating actor: admin user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36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Entry condition: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1100">
                          <a:effectLst/>
                        </a:rPr>
                        <a:t>User is logged in the system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1100">
                          <a:effectLst/>
                        </a:rPr>
                        <a:t>User is in their account home page.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1100">
                          <a:effectLst/>
                        </a:rPr>
                        <a:t>User has admin rights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Exit condition: User invite is sent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2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Event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User click on the Manage User option on the right side menu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goes to the controller which return to the user management page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User enter the email of the user to be invited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User clicks the invite button.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sends an email to the user and adds the invitation to the database to later be recognized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6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new user </a:t>
            </a:r>
            <a:r>
              <a:rPr lang="en-US" dirty="0" smtClean="0"/>
              <a:t>sequence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943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26475" y="253835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Login()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3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81105"/>
            <a:ext cx="3738880" cy="5753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78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11445</TotalTime>
  <Words>294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Drug designer database</vt:lpstr>
      <vt:lpstr>Presentation</vt:lpstr>
      <vt:lpstr>Stories in spring 2</vt:lpstr>
      <vt:lpstr>Mingle Daily Scrum</vt:lpstr>
      <vt:lpstr>Documents</vt:lpstr>
      <vt:lpstr>Invite Use Case</vt:lpstr>
      <vt:lpstr>Use Case</vt:lpstr>
      <vt:lpstr>Invite new user sequence Diagram</vt:lpstr>
      <vt:lpstr>Use Case Diagram</vt:lpstr>
      <vt:lpstr>User Manual</vt:lpstr>
      <vt:lpstr>BurnDown Chart</vt:lpstr>
      <vt:lpstr>Retrospectives</vt:lpstr>
      <vt:lpstr>Retrospective</vt:lpstr>
      <vt:lpstr>Retrospective</vt:lpstr>
      <vt:lpstr>Current Sprint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designer database</dc:title>
  <dc:creator>Carlos</dc:creator>
  <cp:lastModifiedBy>Carlos</cp:lastModifiedBy>
  <cp:revision>26</cp:revision>
  <dcterms:created xsi:type="dcterms:W3CDTF">2015-02-17T01:27:18Z</dcterms:created>
  <dcterms:modified xsi:type="dcterms:W3CDTF">2015-03-17T00:11:47Z</dcterms:modified>
</cp:coreProperties>
</file>