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5E3B-79E0-2A43-A71E-66D55277D6A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3201"/>
            <a:ext cx="7772400" cy="2247249"/>
          </a:xfrm>
        </p:spPr>
        <p:txBody>
          <a:bodyPr>
            <a:normAutofit/>
          </a:bodyPr>
          <a:lstStyle/>
          <a:p>
            <a:r>
              <a:rPr lang="en-US" dirty="0" smtClean="0"/>
              <a:t>Designer Drug Database</a:t>
            </a:r>
            <a:br>
              <a:rPr lang="en-US" dirty="0" smtClean="0"/>
            </a:br>
            <a:r>
              <a:rPr lang="en-US" dirty="0" smtClean="0"/>
              <a:t>Student: Carlos Dominguez</a:t>
            </a:r>
            <a:br>
              <a:rPr lang="en-US" dirty="0" smtClean="0"/>
            </a:br>
            <a:r>
              <a:rPr lang="en-US" dirty="0" smtClean="0"/>
              <a:t>Mentor: Dr. Luis Arroyo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55725"/>
          </a:xfrm>
        </p:spPr>
        <p:txBody>
          <a:bodyPr>
            <a:normAutofit fontScale="77500" lnSpcReduction="20000"/>
          </a:bodyPr>
          <a:lstStyle/>
          <a:p>
            <a:r>
              <a:rPr lang="en-US" sz="4129" b="1" dirty="0" smtClean="0">
                <a:solidFill>
                  <a:srgbClr val="FF0000"/>
                </a:solidFill>
              </a:rPr>
              <a:t>Project Plan</a:t>
            </a:r>
          </a:p>
          <a:p>
            <a:endParaRPr lang="en-US" dirty="0" smtClean="0"/>
          </a:p>
          <a:p>
            <a:r>
              <a:rPr lang="en-US" dirty="0" smtClean="0"/>
              <a:t>CIS 4911 Senior Project</a:t>
            </a:r>
          </a:p>
          <a:p>
            <a:r>
              <a:rPr lang="en-US" dirty="0" smtClean="0"/>
              <a:t>School of Computing and Information Sciences</a:t>
            </a:r>
          </a:p>
          <a:p>
            <a:r>
              <a:rPr lang="en-US" dirty="0" smtClean="0"/>
              <a:t>Florida International University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0828" y="623185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2/2/2015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decomposition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40" y="1417638"/>
            <a:ext cx="59055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57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Management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8041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1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1430" y="2104373"/>
            <a:ext cx="57535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security: </a:t>
            </a:r>
            <a:r>
              <a:rPr lang="en-US" sz="2800" dirty="0" err="1" smtClean="0"/>
              <a:t>pdo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Password security : md5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 keep state: </a:t>
            </a:r>
            <a:r>
              <a:rPr lang="en-US" sz="2800" dirty="0" err="1" smtClean="0"/>
              <a:t>sesions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868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Grantt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" y="1553226"/>
            <a:ext cx="8882485" cy="449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17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0260"/>
            <a:ext cx="8229600" cy="1143000"/>
          </a:xfrm>
        </p:spPr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 smtClean="0"/>
              <a:t>Role</a:t>
            </a:r>
            <a:r>
              <a:rPr lang="en-US" i="1" dirty="0" smtClean="0"/>
              <a:t>: Developer, </a:t>
            </a:r>
            <a:r>
              <a:rPr lang="en-US" i="1" dirty="0"/>
              <a:t>S</a:t>
            </a:r>
            <a:r>
              <a:rPr lang="en-US" i="1" dirty="0" smtClean="0"/>
              <a:t>crum Master </a:t>
            </a:r>
            <a:br>
              <a:rPr lang="en-US" i="1" dirty="0" smtClean="0"/>
            </a:br>
            <a:r>
              <a:rPr lang="en-US" i="1" dirty="0" smtClean="0"/>
              <a:t>			In this project I am in charge of 			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development and documentation</a:t>
            </a:r>
          </a:p>
          <a:p>
            <a:r>
              <a:rPr lang="en-US" i="1" u="sng" dirty="0" smtClean="0"/>
              <a:t>Artifacts:</a:t>
            </a:r>
            <a:r>
              <a:rPr lang="en-US" i="1" dirty="0" smtClean="0"/>
              <a:t> Authentication system, database, API, </a:t>
            </a:r>
            <a:r>
              <a:rPr lang="en-US" i="1" dirty="0" err="1" smtClean="0"/>
              <a:t>ResponsiveWeb</a:t>
            </a:r>
            <a:r>
              <a:rPr lang="en-US" i="1" dirty="0" smtClean="0"/>
              <a:t> Design SPA.</a:t>
            </a:r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Starting today my plan is to create in the first spring a working system. Then I could add on all extra required features</a:t>
            </a:r>
          </a:p>
          <a:p>
            <a:r>
              <a:rPr lang="en-US" i="1" dirty="0" smtClean="0"/>
              <a:t>Plan B:</a:t>
            </a:r>
          </a:p>
          <a:p>
            <a:pPr lvl="1"/>
            <a:r>
              <a:rPr lang="en-US" i="1" dirty="0" smtClean="0"/>
              <a:t>If project proposal do not go through then I will change the approach and adjust to another option within the feasible study.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5" y="1167118"/>
            <a:ext cx="8522657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1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585913"/>
            <a:ext cx="6238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3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Use Cases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1435" y="1417638"/>
            <a:ext cx="8072459" cy="5440362"/>
            <a:chOff x="821435" y="1417638"/>
            <a:chExt cx="8072459" cy="544036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35" y="1417639"/>
              <a:ext cx="4329134" cy="239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424" y="3743325"/>
              <a:ext cx="5762625" cy="311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569" y="1417638"/>
              <a:ext cx="3743325" cy="220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8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68" y="1846219"/>
            <a:ext cx="68865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91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62125"/>
            <a:ext cx="85248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13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0" name="Picture 2" descr="C:\xampp\htdocs\DesignerDrugsDatabase\Documents\4 Tier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70" y="401355"/>
            <a:ext cx="478155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9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119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Designer Drug Database Student: Carlos Dominguez Mentor: Dr. Luis Arroyo</vt:lpstr>
      <vt:lpstr>My Role</vt:lpstr>
      <vt:lpstr>My Plan</vt:lpstr>
      <vt:lpstr>Sprint Planning</vt:lpstr>
      <vt:lpstr>User Story</vt:lpstr>
      <vt:lpstr>High level Use Cases</vt:lpstr>
      <vt:lpstr>Class diagrams</vt:lpstr>
      <vt:lpstr>Sequence diagram</vt:lpstr>
      <vt:lpstr>Overview</vt:lpstr>
      <vt:lpstr>Subsystem decomposition</vt:lpstr>
      <vt:lpstr>Persistent Data Management</vt:lpstr>
      <vt:lpstr>Security and privacy</vt:lpstr>
      <vt:lpstr>Grantt Chart</vt:lpstr>
      <vt:lpstr>DEMO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Carlos</cp:lastModifiedBy>
  <cp:revision>20</cp:revision>
  <dcterms:created xsi:type="dcterms:W3CDTF">2012-09-03T15:24:37Z</dcterms:created>
  <dcterms:modified xsi:type="dcterms:W3CDTF">2015-02-03T19:17:58Z</dcterms:modified>
</cp:coreProperties>
</file>