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1CF-67FB-4D59-BAA5-1B03B95FE3A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designer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Carlos Dominguez(Developer, Tester,  everything…)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Owner: Dr. Luis Arroyo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8" y="1524000"/>
            <a:ext cx="4931352" cy="485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78582" y="1859340"/>
            <a:ext cx="3484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Continue</a:t>
            </a:r>
          </a:p>
          <a:p>
            <a:r>
              <a:rPr lang="en-US" dirty="0" smtClean="0"/>
              <a:t>need to continue using the concept where there is a universal controller and add on </a:t>
            </a:r>
            <a:r>
              <a:rPr lang="en-US" dirty="0" err="1" smtClean="0"/>
              <a:t>on</a:t>
            </a:r>
            <a:r>
              <a:rPr lang="en-US" dirty="0" smtClean="0"/>
              <a:t> to it</a:t>
            </a:r>
            <a:br>
              <a:rPr lang="en-US" dirty="0" smtClean="0"/>
            </a:br>
            <a:r>
              <a:rPr lang="en-US" dirty="0" smtClean="0"/>
              <a:t>This serves for organization and structural purposes</a:t>
            </a:r>
          </a:p>
          <a:p>
            <a:endParaRPr lang="en-US" dirty="0" smtClean="0"/>
          </a:p>
          <a:p>
            <a:r>
              <a:rPr lang="en-US" dirty="0" smtClean="0"/>
              <a:t>More of</a:t>
            </a:r>
          </a:p>
          <a:p>
            <a:r>
              <a:rPr lang="en-US" dirty="0" smtClean="0"/>
              <a:t>- breaking the story points into smaller tasks</a:t>
            </a:r>
          </a:p>
          <a:p>
            <a:r>
              <a:rPr lang="en-US" dirty="0" smtClean="0"/>
              <a:t>- testing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417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648200"/>
            <a:ext cx="5711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of: time in refactoring</a:t>
            </a:r>
          </a:p>
          <a:p>
            <a:endParaRPr lang="en-US" dirty="0"/>
          </a:p>
          <a:p>
            <a:r>
              <a:rPr lang="en-US" dirty="0" smtClean="0"/>
              <a:t>What puzzles us? need to implement better time </a:t>
            </a:r>
            <a:r>
              <a:rPr lang="en-US" dirty="0" err="1" smtClean="0"/>
              <a:t>stimation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28775"/>
            <a:ext cx="6172200" cy="282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6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1828800" cy="576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Stories in spring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2421" y="19050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599" y="385138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4309" y="5525777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5716" y="1219200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5000" y="12192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4416" y="19050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dirty="0" smtClean="0"/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81000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6596" y="5525777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7689" y="6183868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7228" y="5895109"/>
            <a:ext cx="9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  </a:t>
            </a:r>
            <a:r>
              <a:rPr lang="en-US" dirty="0" smtClean="0"/>
              <a:t>=  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40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45093"/>
            <a:ext cx="1600200" cy="567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76598" y="289560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r>
              <a:rPr lang="en-US" dirty="0" smtClean="0"/>
              <a:t>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199" y="285422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04308" y="472440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9909" y="468302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</a:t>
            </a:r>
            <a:r>
              <a:rPr lang="en-US" dirty="0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1981200" cy="47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524000"/>
            <a:ext cx="21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Planning: 4hrs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2909" y="3727524"/>
            <a:ext cx="10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GUI: 4hrs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3244334"/>
            <a:ext cx="46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Mocked up = functional graphical user interface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5070762"/>
            <a:ext cx="1578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: 2hrs</a:t>
            </a:r>
            <a:br>
              <a:rPr lang="en-US" dirty="0" smtClean="0"/>
            </a:br>
            <a:r>
              <a:rPr lang="en-US" dirty="0" smtClean="0"/>
              <a:t>Database: 3hrs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2590800" cy="378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2133600"/>
            <a:ext cx="163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GUI: 3hrs</a:t>
            </a:r>
            <a:br>
              <a:rPr lang="en-US" dirty="0" smtClean="0"/>
            </a:br>
            <a:r>
              <a:rPr lang="en-US" dirty="0" smtClean="0"/>
              <a:t>Database: 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267200"/>
            <a:ext cx="2468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GUI: 3hrs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Authentication: 2hrs</a:t>
            </a:r>
            <a:br>
              <a:rPr lang="en-US" dirty="0" smtClean="0"/>
            </a:br>
            <a:r>
              <a:rPr lang="en-US" dirty="0" smtClean="0"/>
              <a:t>Meeting with client 1hr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2286000" cy="458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1524000"/>
            <a:ext cx="12114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: 4hrs</a:t>
            </a:r>
            <a:br>
              <a:rPr lang="en-US" dirty="0" smtClean="0"/>
            </a:br>
            <a:r>
              <a:rPr lang="en-US" dirty="0" err="1" smtClean="0"/>
              <a:t>Gui</a:t>
            </a:r>
            <a:r>
              <a:rPr lang="en-US" dirty="0" smtClean="0"/>
              <a:t>: 1hr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Auth</a:t>
            </a:r>
            <a:r>
              <a:rPr lang="en-US" dirty="0" smtClean="0"/>
              <a:t> : 3hrs</a:t>
            </a:r>
            <a:br>
              <a:rPr lang="en-US" dirty="0" smtClean="0"/>
            </a:br>
            <a:r>
              <a:rPr lang="en-US" dirty="0" err="1" smtClean="0"/>
              <a:t>Gui</a:t>
            </a:r>
            <a:r>
              <a:rPr lang="en-US" dirty="0" smtClean="0"/>
              <a:t> : 3hrs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Auth</a:t>
            </a:r>
            <a:r>
              <a:rPr lang="en-US" dirty="0" smtClean="0"/>
              <a:t>: 2hrs</a:t>
            </a:r>
            <a:br>
              <a:rPr lang="en-US" dirty="0" smtClean="0"/>
            </a:br>
            <a:r>
              <a:rPr lang="en-US" dirty="0" smtClean="0"/>
              <a:t>GUI: 2hrs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1828800"/>
            <a:ext cx="2362200" cy="3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2209800"/>
            <a:ext cx="2186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: 2hrs</a:t>
            </a:r>
            <a:br>
              <a:rPr lang="en-US" dirty="0" smtClean="0"/>
            </a:br>
            <a:r>
              <a:rPr lang="en-US" dirty="0" smtClean="0"/>
              <a:t>GUI: 2hrs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GUI: 1hr</a:t>
            </a:r>
            <a:br>
              <a:rPr lang="en-US" dirty="0" smtClean="0"/>
            </a:br>
            <a:r>
              <a:rPr lang="en-US" dirty="0" smtClean="0"/>
              <a:t>Test: 2hrs</a:t>
            </a:r>
            <a:br>
              <a:rPr lang="en-US" dirty="0" smtClean="0"/>
            </a:br>
            <a:r>
              <a:rPr lang="en-US" dirty="0" smtClean="0"/>
              <a:t>Meet with Client: 1hr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Feasibility Study &amp; Project Plan: not changed</a:t>
            </a:r>
          </a:p>
          <a:p>
            <a:endParaRPr lang="en-US" dirty="0"/>
          </a:p>
          <a:p>
            <a:r>
              <a:rPr lang="en-US" dirty="0" smtClean="0"/>
              <a:t>Requirement: not changed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Design: added the ER diagram</a:t>
            </a:r>
          </a:p>
          <a:p>
            <a:endParaRPr lang="en-US" dirty="0"/>
          </a:p>
          <a:p>
            <a:r>
              <a:rPr lang="en-US" dirty="0" smtClean="0"/>
              <a:t>User Manual : not changed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and maintenance: not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6324600" cy="524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3703721"/>
            <a:ext cx="297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story points</a:t>
            </a:r>
            <a:br>
              <a:rPr lang="en-US" sz="3600" dirty="0" smtClean="0"/>
            </a:br>
            <a:r>
              <a:rPr lang="en-US" sz="3600" dirty="0" smtClean="0"/>
              <a:t> were finished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50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Start:</a:t>
            </a:r>
          </a:p>
          <a:p>
            <a:r>
              <a:rPr lang="en-US" dirty="0"/>
              <a:t>need to write in words what I am going to do before doing it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</a:p>
          <a:p>
            <a:r>
              <a:rPr lang="en-US" dirty="0"/>
              <a:t>need to spend less time into re-factoring and more time into coding other features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029200" cy="32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187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Drug designer database</vt:lpstr>
      <vt:lpstr>Stories in spring 2</vt:lpstr>
      <vt:lpstr>Mingle Daily Scrum</vt:lpstr>
      <vt:lpstr>Mingle Daily Scrum</vt:lpstr>
      <vt:lpstr>Mingle Daily Scrum</vt:lpstr>
      <vt:lpstr>Mingle Daily Scrum</vt:lpstr>
      <vt:lpstr>Documents</vt:lpstr>
      <vt:lpstr>BurnDown Chart</vt:lpstr>
      <vt:lpstr>Retrospectives</vt:lpstr>
      <vt:lpstr>Retrospective</vt:lpstr>
      <vt:lpstr>Retrospective</vt:lpstr>
      <vt:lpstr>Current Sprint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designer database</dc:title>
  <dc:creator>Carlos</dc:creator>
  <cp:lastModifiedBy>Carlos</cp:lastModifiedBy>
  <cp:revision>9</cp:revision>
  <dcterms:created xsi:type="dcterms:W3CDTF">2015-02-17T01:27:18Z</dcterms:created>
  <dcterms:modified xsi:type="dcterms:W3CDTF">2015-03-03T00:27:17Z</dcterms:modified>
</cp:coreProperties>
</file>