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2" r:id="rId6"/>
    <p:sldId id="271" r:id="rId7"/>
    <p:sldId id="27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8" y="1524000"/>
            <a:ext cx="4931352" cy="485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78582" y="1859340"/>
            <a:ext cx="3484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Continue</a:t>
            </a:r>
          </a:p>
          <a:p>
            <a:r>
              <a:rPr lang="en-US" dirty="0" smtClean="0"/>
              <a:t>need to continue using the concept where there is a universal controller and add on </a:t>
            </a:r>
            <a:r>
              <a:rPr lang="en-US" dirty="0" err="1" smtClean="0"/>
              <a:t>on</a:t>
            </a:r>
            <a:r>
              <a:rPr lang="en-US" dirty="0" smtClean="0"/>
              <a:t> to it</a:t>
            </a:r>
            <a:br>
              <a:rPr lang="en-US" dirty="0" smtClean="0"/>
            </a:br>
            <a:r>
              <a:rPr lang="en-US" dirty="0" smtClean="0"/>
              <a:t>This serves for organization and structural purposes</a:t>
            </a:r>
          </a:p>
          <a:p>
            <a:endParaRPr lang="en-US" dirty="0" smtClean="0"/>
          </a:p>
          <a:p>
            <a:r>
              <a:rPr lang="en-US" dirty="0" smtClean="0"/>
              <a:t>More of</a:t>
            </a:r>
          </a:p>
          <a:p>
            <a:r>
              <a:rPr lang="en-US" dirty="0" smtClean="0"/>
              <a:t>- breaking the story points into smaller tasks</a:t>
            </a:r>
          </a:p>
          <a:p>
            <a:r>
              <a:rPr lang="en-US" dirty="0" smtClean="0"/>
              <a:t>- 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41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648200"/>
            <a:ext cx="5711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of: time in refactoring</a:t>
            </a:r>
          </a:p>
          <a:p>
            <a:endParaRPr lang="en-US" dirty="0"/>
          </a:p>
          <a:p>
            <a:r>
              <a:rPr lang="en-US" dirty="0" smtClean="0"/>
              <a:t>What puzzles us? need to implement better time </a:t>
            </a:r>
            <a:r>
              <a:rPr lang="en-US" dirty="0" err="1" smtClean="0"/>
              <a:t>stimation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8775"/>
            <a:ext cx="6172200" cy="282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1828800" cy="57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 smtClean="0"/>
              <a:t>What’s my project about?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6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2421" y="19050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599" y="385138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4309" y="552577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5716" y="1219200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5000" y="12192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4416" y="19050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8100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6596" y="5525777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points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7689" y="6183868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7228" y="5895109"/>
            <a:ext cx="9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br>
              <a:rPr lang="en-US" dirty="0" smtClean="0"/>
            </a:br>
            <a:r>
              <a:rPr lang="en-US" dirty="0" smtClean="0"/>
              <a:t>----  =   1</a:t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5093"/>
            <a:ext cx="1600200" cy="56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76598" y="28956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199" y="285422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04308" y="47244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9909" y="468302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6471"/>
            <a:ext cx="1905000" cy="530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6471"/>
            <a:ext cx="1750002" cy="505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9842"/>
            <a:ext cx="2209800" cy="302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Feasibility Study &amp; Project Plan: not </a:t>
            </a:r>
            <a:r>
              <a:rPr lang="en-US" dirty="0" smtClean="0"/>
              <a:t>need to changed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Requirement: not </a:t>
            </a:r>
            <a:r>
              <a:rPr lang="en-US" dirty="0" smtClean="0"/>
              <a:t> need to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Design: </a:t>
            </a:r>
            <a:r>
              <a:rPr lang="en-US" dirty="0" smtClean="0"/>
              <a:t>sequence diagram added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Manual : </a:t>
            </a:r>
            <a:r>
              <a:rPr lang="en-US" dirty="0" smtClean="0"/>
              <a:t>features added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and maintenance: not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User Info sequence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295400"/>
            <a:ext cx="88677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feature explained for admins.</a:t>
            </a:r>
          </a:p>
          <a:p>
            <a:r>
              <a:rPr lang="en-US" dirty="0" smtClean="0"/>
              <a:t>Add delete logged in user feature explained</a:t>
            </a:r>
          </a:p>
          <a:p>
            <a:r>
              <a:rPr lang="en-US" dirty="0" smtClean="0"/>
              <a:t>Add, delete, modify users for admins explained.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324600" cy="524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703721"/>
            <a:ext cx="297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story points</a:t>
            </a:r>
            <a:br>
              <a:rPr lang="en-US" sz="3600" dirty="0" smtClean="0"/>
            </a:br>
            <a:r>
              <a:rPr lang="en-US" sz="3600" dirty="0" smtClean="0"/>
              <a:t> were finished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Start:</a:t>
            </a:r>
          </a:p>
          <a:p>
            <a:r>
              <a:rPr lang="en-US" dirty="0"/>
              <a:t>need to write in words what I am going to do before doing it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</a:p>
          <a:p>
            <a:r>
              <a:rPr lang="en-US" dirty="0"/>
              <a:t>need to spend less time into re-factoring and more time into coding other features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29200" cy="32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188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Drug designer database</vt:lpstr>
      <vt:lpstr>Presentation</vt:lpstr>
      <vt:lpstr>Stories in spring 2</vt:lpstr>
      <vt:lpstr>Mingle Daily Scrum</vt:lpstr>
      <vt:lpstr>Documents</vt:lpstr>
      <vt:lpstr>Show User Info sequence Diagram</vt:lpstr>
      <vt:lpstr>User Manual</vt:lpstr>
      <vt:lpstr>BurnDown Chart</vt:lpstr>
      <vt:lpstr>Retrospectives</vt:lpstr>
      <vt:lpstr>Retrospective</vt:lpstr>
      <vt:lpstr>Retrospective</vt:lpstr>
      <vt:lpstr>Current Sprint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17</cp:revision>
  <dcterms:created xsi:type="dcterms:W3CDTF">2015-02-17T01:27:18Z</dcterms:created>
  <dcterms:modified xsi:type="dcterms:W3CDTF">2015-03-03T17:56:04Z</dcterms:modified>
</cp:coreProperties>
</file>