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75" r:id="rId6"/>
    <p:sldId id="280" r:id="rId7"/>
    <p:sldId id="281" r:id="rId8"/>
    <p:sldId id="282" r:id="rId9"/>
    <p:sldId id="276" r:id="rId10"/>
    <p:sldId id="271" r:id="rId11"/>
    <p:sldId id="277" r:id="rId12"/>
    <p:sldId id="283" r:id="rId13"/>
    <p:sldId id="262" r:id="rId14"/>
    <p:sldId id="265" r:id="rId15"/>
    <p:sldId id="269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08" autoAdjust="0"/>
    <p:restoredTop sz="94660"/>
  </p:normalViewPr>
  <p:slideViewPr>
    <p:cSldViewPr>
      <p:cViewPr varScale="1">
        <p:scale>
          <a:sx n="86" d="100"/>
          <a:sy n="8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8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8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8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1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2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7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1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AC1CF-67FB-4D59-BAA5-1B03B95FE3A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5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Drug </a:t>
            </a:r>
            <a:r>
              <a:rPr lang="en-US" dirty="0" smtClean="0"/>
              <a:t>designer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Carlos Dominguez(Developer, Tester,  scrum master, everything…)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Product Owner: Dr. Luis Arroyo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Invite new user sequence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1609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833374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4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2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updated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Feasibility Study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Required Documents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Design Document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User Manual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Installation guide</a:t>
            </a:r>
          </a:p>
        </p:txBody>
      </p:sp>
    </p:spTree>
    <p:extLst>
      <p:ext uri="{BB962C8B-B14F-4D97-AF65-F5344CB8AC3E}">
        <p14:creationId xmlns:p14="http://schemas.microsoft.com/office/powerpoint/2010/main" val="8056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BurnUP</a:t>
            </a:r>
            <a:r>
              <a:rPr lang="en-US" dirty="0" smtClean="0"/>
              <a:t> Chart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" y="1447800"/>
            <a:ext cx="904593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0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Current Sprint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51095"/>
              </p:ext>
            </p:extLst>
          </p:nvPr>
        </p:nvGraphicFramePr>
        <p:xfrm>
          <a:off x="1143000" y="1600200"/>
          <a:ext cx="7162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307"/>
                <a:gridCol w="1391139"/>
                <a:gridCol w="1424354"/>
              </a:tblGrid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Accepted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#201 import 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#202 add compound 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#203</a:t>
                      </a:r>
                      <a:r>
                        <a:rPr lang="en-US" baseline="0" dirty="0" smtClean="0"/>
                        <a:t> compound info 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#204 edit compound 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2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1"/>
            <a:ext cx="8686800" cy="336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59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 smtClean="0"/>
              <a:t>What’s my project about?</a:t>
            </a:r>
            <a:endParaRPr lang="en-US" sz="6000" dirty="0"/>
          </a:p>
        </p:txBody>
      </p:sp>
      <p:pic>
        <p:nvPicPr>
          <p:cNvPr id="10242" name="Picture 2" descr="http://www.unitednuclear.com/bloodtra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7" y="4240212"/>
            <a:ext cx="2819400" cy="18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www.hagerstownmagazine.com/uploads/images/csi_m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40212"/>
            <a:ext cx="2745581" cy="183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www.scripps.edu/newsandviews/e_20090316/csi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26693"/>
            <a:ext cx="20574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7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1216"/>
            <a:ext cx="8229600" cy="1143000"/>
          </a:xfrm>
        </p:spPr>
        <p:txBody>
          <a:bodyPr/>
          <a:lstStyle/>
          <a:p>
            <a:r>
              <a:rPr lang="en-US" dirty="0" smtClean="0"/>
              <a:t>Stories in spring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21621" y="4800600"/>
            <a:ext cx="2760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43</a:t>
            </a:r>
            <a:br>
              <a:rPr lang="en-US" dirty="0" smtClean="0"/>
            </a:br>
            <a:r>
              <a:rPr lang="en-US" dirty="0" smtClean="0"/>
              <a:t>----  =   1.08 points per hour</a:t>
            </a:r>
            <a:br>
              <a:rPr lang="en-US" dirty="0" smtClean="0"/>
            </a:br>
            <a:r>
              <a:rPr lang="en-US" dirty="0" smtClean="0"/>
              <a:t>40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198943"/>
              </p:ext>
            </p:extLst>
          </p:nvPr>
        </p:nvGraphicFramePr>
        <p:xfrm>
          <a:off x="1524000" y="1397000"/>
          <a:ext cx="67817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340"/>
                <a:gridCol w="1154349"/>
                <a:gridCol w="1010055"/>
                <a:gridCol w="1010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#201 email 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#202 pictures</a:t>
                      </a:r>
                      <a:r>
                        <a:rPr lang="en-US" baseline="0" dirty="0" smtClean="0"/>
                        <a:t> name 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#203</a:t>
                      </a:r>
                      <a:r>
                        <a:rPr lang="en-US" baseline="0" dirty="0" smtClean="0"/>
                        <a:t> import 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#204 update</a:t>
                      </a:r>
                      <a:r>
                        <a:rPr lang="en-US" baseline="0" dirty="0" smtClean="0"/>
                        <a:t> about us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#205 change</a:t>
                      </a:r>
                      <a:r>
                        <a:rPr lang="en-US" baseline="0" dirty="0" smtClean="0"/>
                        <a:t> look of the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13876" y="5077691"/>
            <a:ext cx="143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Speed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Mingle Daily Scrum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21835"/>
              </p:ext>
            </p:extLst>
          </p:nvPr>
        </p:nvGraphicFramePr>
        <p:xfrm>
          <a:off x="1295401" y="1219200"/>
          <a:ext cx="6476999" cy="5263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691"/>
                <a:gridCol w="1259895"/>
                <a:gridCol w="2960413"/>
                <a:gridCol w="762000"/>
              </a:tblGrid>
              <a:tr h="277596">
                <a:tc>
                  <a:txBody>
                    <a:bodyPr/>
                    <a:lstStyle/>
                    <a:p>
                      <a:r>
                        <a:rPr lang="en-US" dirty="0" smtClean="0"/>
                        <a:t>Daily</a:t>
                      </a:r>
                      <a:r>
                        <a:rPr lang="en-US" baseline="0" dirty="0" smtClean="0"/>
                        <a:t> Scrum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7213">
                <a:tc>
                  <a:txBody>
                    <a:bodyPr/>
                    <a:lstStyle/>
                    <a:p>
                      <a:r>
                        <a:rPr lang="en-US" dirty="0" smtClean="0"/>
                        <a:t>237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23/3/2015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Pictures 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4hrs</a:t>
                      </a:r>
                      <a:endParaRPr lang="en-US" dirty="0"/>
                    </a:p>
                  </a:txBody>
                  <a:tcPr/>
                </a:tc>
              </a:tr>
              <a:tr h="437213">
                <a:tc>
                  <a:txBody>
                    <a:bodyPr/>
                    <a:lstStyle/>
                    <a:p>
                      <a:r>
                        <a:rPr lang="en-US" dirty="0" smtClean="0"/>
                        <a:t>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24/3/2015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Pictures Defect</a:t>
                      </a:r>
                    </a:p>
                    <a:p>
                      <a:r>
                        <a:rPr lang="en-US" dirty="0" smtClean="0"/>
                        <a:t>Import 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hr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</a:tr>
              <a:tr h="437213">
                <a:tc>
                  <a:txBody>
                    <a:bodyPr/>
                    <a:lstStyle/>
                    <a:p>
                      <a:r>
                        <a:rPr lang="en-US" dirty="0" smtClean="0"/>
                        <a:t>239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25/3/2015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 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</a:tr>
              <a:tr h="277596"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26/3/2015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 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</a:tr>
              <a:tr h="277596">
                <a:tc>
                  <a:txBody>
                    <a:bodyPr/>
                    <a:lstStyle/>
                    <a:p>
                      <a:r>
                        <a:rPr lang="en-US" dirty="0" smtClean="0"/>
                        <a:t>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27/3/2015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</a:t>
                      </a:r>
                      <a:r>
                        <a:rPr lang="en-US" baseline="0" dirty="0" smtClean="0"/>
                        <a:t> Defect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Change look of</a:t>
                      </a:r>
                      <a:r>
                        <a:rPr lang="en-US" baseline="0" dirty="0" smtClean="0"/>
                        <a:t> the system</a:t>
                      </a:r>
                    </a:p>
                    <a:p>
                      <a:r>
                        <a:rPr lang="en-US" baseline="0" dirty="0" smtClean="0"/>
                        <a:t>Meet with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hrs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5 </a:t>
                      </a:r>
                      <a:r>
                        <a:rPr lang="en-US" dirty="0" err="1" smtClean="0"/>
                        <a:t>hrs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hr</a:t>
                      </a:r>
                      <a:endParaRPr lang="en-US" dirty="0"/>
                    </a:p>
                  </a:txBody>
                  <a:tcPr/>
                </a:tc>
              </a:tr>
              <a:tr h="277596">
                <a:tc>
                  <a:txBody>
                    <a:bodyPr/>
                    <a:lstStyle/>
                    <a:p>
                      <a:r>
                        <a:rPr lang="en-US" dirty="0" smtClean="0"/>
                        <a:t>242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30/3/2015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look of the system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7596">
                <a:tc>
                  <a:txBody>
                    <a:bodyPr/>
                    <a:lstStyle/>
                    <a:p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31/3/2015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look of the system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7596"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01/4/2015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look of the system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7596">
                <a:tc>
                  <a:txBody>
                    <a:bodyPr/>
                    <a:lstStyle/>
                    <a:p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02/4/2015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about us page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7596">
                <a:tc>
                  <a:txBody>
                    <a:bodyPr/>
                    <a:lstStyle/>
                    <a:p>
                      <a:r>
                        <a:rPr lang="en-US" dirty="0" smtClean="0"/>
                        <a:t>246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03/4/2015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Pictures name defect</a:t>
                      </a:r>
                    </a:p>
                    <a:p>
                      <a:r>
                        <a:rPr lang="en-US" dirty="0" smtClean="0"/>
                        <a:t>Meet with client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</a:t>
                      </a:r>
                      <a:r>
                        <a:rPr lang="en-US" dirty="0" err="1" smtClean="0"/>
                        <a:t>hrs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2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4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look of the System User Story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26016"/>
            <a:ext cx="7239000" cy="528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4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how it looked before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8991600" cy="516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7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how it looks now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5" y="1239226"/>
            <a:ext cx="9067800" cy="560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01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Invite Email Defect User Story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830"/>
            <a:ext cx="7239000" cy="518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15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Invite emai</a:t>
            </a:r>
            <a:r>
              <a:rPr lang="en-US" dirty="0"/>
              <a:t>l</a:t>
            </a:r>
            <a:r>
              <a:rPr lang="en-US" dirty="0" smtClean="0"/>
              <a:t> Use Case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07562"/>
              </p:ext>
            </p:extLst>
          </p:nvPr>
        </p:nvGraphicFramePr>
        <p:xfrm>
          <a:off x="838200" y="1143000"/>
          <a:ext cx="7543800" cy="5325279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7543800"/>
              </a:tblGrid>
              <a:tr h="296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Name: 175_createUser</a:t>
                      </a:r>
                      <a:endParaRPr lang="en-U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</a:rPr>
                        <a:t>Participating actor: admin user</a:t>
                      </a:r>
                      <a:endParaRPr lang="en-US" sz="20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0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Entry condition: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/>
                        <a:buChar char="-"/>
                      </a:pPr>
                      <a:r>
                        <a:rPr lang="en-US" sz="2000" b="0" dirty="0">
                          <a:effectLst/>
                        </a:rPr>
                        <a:t>User is logged in the system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/>
                        <a:buChar char="-"/>
                      </a:pPr>
                      <a:r>
                        <a:rPr lang="en-US" sz="2000" b="0" dirty="0">
                          <a:effectLst/>
                        </a:rPr>
                        <a:t>User is in </a:t>
                      </a:r>
                      <a:r>
                        <a:rPr lang="en-US" sz="2000" b="0" dirty="0" smtClean="0">
                          <a:effectLst/>
                        </a:rPr>
                        <a:t>the</a:t>
                      </a:r>
                      <a:r>
                        <a:rPr lang="en-US" sz="2000" b="0" baseline="0" dirty="0" smtClean="0">
                          <a:effectLst/>
                        </a:rPr>
                        <a:t> User Management </a:t>
                      </a:r>
                      <a:r>
                        <a:rPr lang="en-US" sz="2000" b="0" dirty="0" smtClean="0">
                          <a:effectLst/>
                        </a:rPr>
                        <a:t>page</a:t>
                      </a:r>
                      <a:r>
                        <a:rPr lang="en-US" sz="2000" b="0" dirty="0">
                          <a:effectLst/>
                        </a:rPr>
                        <a:t>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/>
                        <a:buChar char="-"/>
                      </a:pPr>
                      <a:r>
                        <a:rPr lang="en-US" sz="2000" b="0" dirty="0">
                          <a:effectLst/>
                        </a:rPr>
                        <a:t>User has admin rights</a:t>
                      </a:r>
                      <a:endParaRPr lang="en-U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Exit condition: User invite is sent</a:t>
                      </a:r>
                      <a:endParaRPr lang="en-U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44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Event flow: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2000" b="0" dirty="0" smtClean="0">
                          <a:effectLst/>
                        </a:rPr>
                        <a:t>User </a:t>
                      </a:r>
                      <a:r>
                        <a:rPr lang="en-US" sz="2000" b="0" dirty="0">
                          <a:effectLst/>
                        </a:rPr>
                        <a:t>enter the email of the user to be invited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2000" b="0" dirty="0">
                          <a:effectLst/>
                        </a:rPr>
                        <a:t>User clicks the invite button.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2000" b="0" dirty="0" smtClean="0">
                          <a:effectLst/>
                        </a:rPr>
                        <a:t>System confirms</a:t>
                      </a:r>
                      <a:r>
                        <a:rPr lang="en-US" sz="2000" b="0" baseline="0" dirty="0" smtClean="0">
                          <a:effectLst/>
                        </a:rPr>
                        <a:t> that the invitation has been sent.</a:t>
                      </a:r>
                      <a:endParaRPr lang="en-U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46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12747</TotalTime>
  <Words>320</Words>
  <Application>Microsoft Office PowerPoint</Application>
  <PresentationFormat>On-screen Show (4:3)</PresentationFormat>
  <Paragraphs>130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Drug designer database</vt:lpstr>
      <vt:lpstr>Presentation</vt:lpstr>
      <vt:lpstr>Stories in spring 4</vt:lpstr>
      <vt:lpstr>Mingle Daily Scrum</vt:lpstr>
      <vt:lpstr>Change look of the System User Story</vt:lpstr>
      <vt:lpstr>This is how it looked before</vt:lpstr>
      <vt:lpstr>This is how it looks now</vt:lpstr>
      <vt:lpstr>Invite Email Defect User Story</vt:lpstr>
      <vt:lpstr>Invite email Use Case</vt:lpstr>
      <vt:lpstr>Invite new user sequence Diagram</vt:lpstr>
      <vt:lpstr>Class diagram</vt:lpstr>
      <vt:lpstr>DEMO</vt:lpstr>
      <vt:lpstr>Documents updated</vt:lpstr>
      <vt:lpstr>BurnUP Chart</vt:lpstr>
      <vt:lpstr>Current Sprint</vt:lpstr>
      <vt:lpstr>Retrospective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designer database</dc:title>
  <dc:creator>Carlos</dc:creator>
  <cp:lastModifiedBy>Carlos</cp:lastModifiedBy>
  <cp:revision>61</cp:revision>
  <dcterms:created xsi:type="dcterms:W3CDTF">2015-02-17T01:27:18Z</dcterms:created>
  <dcterms:modified xsi:type="dcterms:W3CDTF">2015-04-07T02:54:04Z</dcterms:modified>
</cp:coreProperties>
</file>