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303" r:id="rId4"/>
    <p:sldId id="325" r:id="rId5"/>
    <p:sldId id="329" r:id="rId6"/>
    <p:sldId id="318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30" r:id="rId16"/>
    <p:sldId id="331" r:id="rId17"/>
    <p:sldId id="339" r:id="rId18"/>
    <p:sldId id="340" r:id="rId19"/>
    <p:sldId id="341" r:id="rId20"/>
    <p:sldId id="335" r:id="rId21"/>
    <p:sldId id="336" r:id="rId22"/>
    <p:sldId id="337" r:id="rId23"/>
    <p:sldId id="338" r:id="rId24"/>
    <p:sldId id="342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7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6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0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7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2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7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2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5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3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67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E3E0F4-C3B3-4617-AB74-F3672F440BF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727079-F6FB-43EA-86DD-F5BC3988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7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da-dev.cis.fiu.edu/demo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818" y="1964267"/>
            <a:ext cx="9857307" cy="2421464"/>
          </a:xfrm>
        </p:spPr>
        <p:txBody>
          <a:bodyPr/>
          <a:lstStyle/>
          <a:p>
            <a:r>
              <a:rPr lang="en-US" dirty="0" smtClean="0"/>
              <a:t>Event driven cloud </a:t>
            </a:r>
            <a:r>
              <a:rPr lang="en-US" dirty="0" smtClean="0"/>
              <a:t>computing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Member: Cory McAn </a:t>
            </a:r>
          </a:p>
          <a:p>
            <a:r>
              <a:rPr lang="en-US" dirty="0" smtClean="0"/>
              <a:t>Role: Developer, Tester, documentation creator</a:t>
            </a:r>
          </a:p>
          <a:p>
            <a:r>
              <a:rPr lang="en-US" dirty="0" smtClean="0"/>
              <a:t>Product Owner: Jason </a:t>
            </a:r>
            <a:r>
              <a:rPr lang="en-US" dirty="0" err="1" smtClean="0"/>
              <a:t>Dettbarn</a:t>
            </a:r>
            <a:r>
              <a:rPr lang="en-US" dirty="0" smtClean="0"/>
              <a:t> of </a:t>
            </a:r>
            <a:r>
              <a:rPr lang="en-US" dirty="0" err="1" smtClean="0"/>
              <a:t>Addigy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19" y="518011"/>
            <a:ext cx="4467738" cy="6050552"/>
          </a:xfrm>
        </p:spPr>
      </p:pic>
    </p:spTree>
    <p:extLst>
      <p:ext uri="{BB962C8B-B14F-4D97-AF65-F5344CB8AC3E}">
        <p14:creationId xmlns:p14="http://schemas.microsoft.com/office/powerpoint/2010/main" val="1372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36" y="769938"/>
            <a:ext cx="4673305" cy="5668184"/>
          </a:xfrm>
        </p:spPr>
      </p:pic>
    </p:spTree>
    <p:extLst>
      <p:ext uri="{BB962C8B-B14F-4D97-AF65-F5344CB8AC3E}">
        <p14:creationId xmlns:p14="http://schemas.microsoft.com/office/powerpoint/2010/main" val="9671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38" y="872575"/>
            <a:ext cx="5172265" cy="5201654"/>
          </a:xfrm>
        </p:spPr>
      </p:pic>
    </p:spTree>
    <p:extLst>
      <p:ext uri="{BB962C8B-B14F-4D97-AF65-F5344CB8AC3E}">
        <p14:creationId xmlns:p14="http://schemas.microsoft.com/office/powerpoint/2010/main" val="8473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32" y="833534"/>
            <a:ext cx="5288221" cy="5445967"/>
          </a:xfrm>
        </p:spPr>
      </p:pic>
    </p:spTree>
    <p:extLst>
      <p:ext uri="{BB962C8B-B14F-4D97-AF65-F5344CB8AC3E}">
        <p14:creationId xmlns:p14="http://schemas.microsoft.com/office/powerpoint/2010/main" val="13719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Requirements – </a:t>
            </a:r>
            <a:r>
              <a:rPr lang="en-US" dirty="0" err="1" smtClean="0"/>
              <a:t>UML</a:t>
            </a:r>
            <a:r>
              <a:rPr lang="en-US" dirty="0" smtClean="0"/>
              <a:t> 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77" y="1676317"/>
            <a:ext cx="5415451" cy="4862298"/>
          </a:xfrm>
        </p:spPr>
      </p:pic>
    </p:spTree>
    <p:extLst>
      <p:ext uri="{BB962C8B-B14F-4D97-AF65-F5344CB8AC3E}">
        <p14:creationId xmlns:p14="http://schemas.microsoft.com/office/powerpoint/2010/main" val="40511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Consolidate audit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39" y="2146840"/>
            <a:ext cx="6420746" cy="3639058"/>
          </a:xfrm>
        </p:spPr>
      </p:pic>
    </p:spTree>
    <p:extLst>
      <p:ext uri="{BB962C8B-B14F-4D97-AF65-F5344CB8AC3E}">
        <p14:creationId xmlns:p14="http://schemas.microsoft.com/office/powerpoint/2010/main" val="9211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340377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trigger on </a:t>
            </a:r>
            <a:r>
              <a:rPr lang="en-US" dirty="0" err="1" smtClean="0"/>
              <a:t>harddisk</a:t>
            </a:r>
            <a:r>
              <a:rPr lang="en-US" dirty="0" smtClean="0"/>
              <a:t> threshold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44" y="2141538"/>
            <a:ext cx="6345336" cy="3649662"/>
          </a:xfrm>
        </p:spPr>
      </p:pic>
    </p:spTree>
    <p:extLst>
      <p:ext uri="{BB962C8B-B14F-4D97-AF65-F5344CB8AC3E}">
        <p14:creationId xmlns:p14="http://schemas.microsoft.com/office/powerpoint/2010/main" val="9302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trigger on new threshold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86" y="2141538"/>
            <a:ext cx="7252652" cy="3649662"/>
          </a:xfrm>
        </p:spPr>
      </p:pic>
    </p:spTree>
    <p:extLst>
      <p:ext uri="{BB962C8B-B14F-4D97-AF65-F5344CB8AC3E}">
        <p14:creationId xmlns:p14="http://schemas.microsoft.com/office/powerpoint/2010/main" val="1031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trigger new </a:t>
            </a:r>
            <a:r>
              <a:rPr lang="en-US" dirty="0" err="1" smtClean="0"/>
              <a:t>pubnub</a:t>
            </a:r>
            <a:r>
              <a:rPr lang="en-US" dirty="0" smtClean="0"/>
              <a:t> alert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49" y="2141538"/>
            <a:ext cx="6780126" cy="3649662"/>
          </a:xfrm>
        </p:spPr>
      </p:pic>
    </p:spTree>
    <p:extLst>
      <p:ext uri="{BB962C8B-B14F-4D97-AF65-F5344CB8AC3E}">
        <p14:creationId xmlns:p14="http://schemas.microsoft.com/office/powerpoint/2010/main" val="28301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alert antivirus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05" y="2141538"/>
            <a:ext cx="6466814" cy="3649662"/>
          </a:xfrm>
        </p:spPr>
      </p:pic>
    </p:spTree>
    <p:extLst>
      <p:ext uri="{BB962C8B-B14F-4D97-AF65-F5344CB8AC3E}">
        <p14:creationId xmlns:p14="http://schemas.microsoft.com/office/powerpoint/2010/main" val="37570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world of IT, </a:t>
            </a:r>
            <a:r>
              <a:rPr lang="en-US" dirty="0" smtClean="0"/>
              <a:t>there is great demand for a service which can:</a:t>
            </a:r>
          </a:p>
          <a:p>
            <a:r>
              <a:rPr lang="en-US" dirty="0" smtClean="0"/>
              <a:t>Assist Admins with managing their client’s Mac machines</a:t>
            </a:r>
          </a:p>
          <a:p>
            <a:r>
              <a:rPr lang="en-US" dirty="0" smtClean="0"/>
              <a:t>Process large amounts of data</a:t>
            </a:r>
          </a:p>
          <a:p>
            <a:r>
              <a:rPr lang="en-US" dirty="0" smtClean="0"/>
              <a:t>Send real-time alerts to admins regarding issues with client machines</a:t>
            </a:r>
          </a:p>
          <a:p>
            <a:r>
              <a:rPr lang="en-US" dirty="0" smtClean="0"/>
              <a:t>Do all of this without any idle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32433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trigger new battery threshold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63" y="2141538"/>
            <a:ext cx="5350898" cy="3649662"/>
          </a:xfrm>
        </p:spPr>
      </p:pic>
    </p:spTree>
    <p:extLst>
      <p:ext uri="{BB962C8B-B14F-4D97-AF65-F5344CB8AC3E}">
        <p14:creationId xmlns:p14="http://schemas.microsoft.com/office/powerpoint/2010/main" val="38251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</a:t>
            </a:r>
            <a:r>
              <a:rPr lang="en-US" dirty="0" err="1" smtClean="0"/>
              <a:t>config</a:t>
            </a:r>
            <a:r>
              <a:rPr lang="en-US" dirty="0" smtClean="0"/>
              <a:t> alerts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82" y="2218287"/>
            <a:ext cx="5268060" cy="3496163"/>
          </a:xfrm>
        </p:spPr>
      </p:pic>
    </p:spTree>
    <p:extLst>
      <p:ext uri="{BB962C8B-B14F-4D97-AF65-F5344CB8AC3E}">
        <p14:creationId xmlns:p14="http://schemas.microsoft.com/office/powerpoint/2010/main" val="12276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run multiple tester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34" y="2141538"/>
            <a:ext cx="8344157" cy="3649662"/>
          </a:xfrm>
        </p:spPr>
      </p:pic>
    </p:spTree>
    <p:extLst>
      <p:ext uri="{BB962C8B-B14F-4D97-AF65-F5344CB8AC3E}">
        <p14:creationId xmlns:p14="http://schemas.microsoft.com/office/powerpoint/2010/main" val="2640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Sequence – Dedicated console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58" y="2141538"/>
            <a:ext cx="6880509" cy="3649662"/>
          </a:xfrm>
        </p:spPr>
      </p:pic>
    </p:spTree>
    <p:extLst>
      <p:ext uri="{BB962C8B-B14F-4D97-AF65-F5344CB8AC3E}">
        <p14:creationId xmlns:p14="http://schemas.microsoft.com/office/powerpoint/2010/main" val="13853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smtClean="0"/>
              <a:t>System design: System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Tier System: Presentation, Logic,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:\Users\Cory\Desktop\posterImages\sysDesi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456920"/>
            <a:ext cx="4429125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3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System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Requirements: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project does not have any specific hardware requirements</a:t>
            </a:r>
          </a:p>
          <a:p>
            <a:r>
              <a:rPr lang="en-US" dirty="0" smtClean="0"/>
              <a:t>Computation done on the cloud, not on your machine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 Requirements: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Cyberduck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IntelliJ IDEA 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Manager 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Interpreter </a:t>
            </a:r>
          </a:p>
          <a:p>
            <a:r>
              <a:rPr lang="en-US" dirty="0" smtClean="0"/>
              <a:t>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0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Persistent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does not use persistent data in this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7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security/privacy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and Privacy not requested for this version</a:t>
            </a:r>
          </a:p>
          <a:p>
            <a:r>
              <a:rPr lang="en-US" dirty="0" smtClean="0"/>
              <a:t>Audit data is secured by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S3</a:t>
            </a:r>
            <a:r>
              <a:rPr lang="en-US" dirty="0" smtClean="0"/>
              <a:t>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2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design: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Model View Controller design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52" y="1688122"/>
            <a:ext cx="5170604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1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design: Main control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Addigy</a:t>
            </a:r>
            <a:r>
              <a:rPr lang="en-US" dirty="0" smtClean="0"/>
              <a:t> API is the main control object</a:t>
            </a:r>
          </a:p>
          <a:p>
            <a:r>
              <a:rPr lang="en-US" dirty="0" smtClean="0"/>
              <a:t>Did not require modification</a:t>
            </a:r>
          </a:p>
          <a:p>
            <a:r>
              <a:rPr lang="en-US" dirty="0" smtClean="0"/>
              <a:t>Involved in putting the audit files into </a:t>
            </a:r>
            <a:r>
              <a:rPr lang="en-US" dirty="0" err="1" smtClean="0"/>
              <a:t>S3</a:t>
            </a:r>
            <a:r>
              <a:rPr lang="en-US" dirty="0" smtClean="0"/>
              <a:t> Buckets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648030"/>
            <a:ext cx="562053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7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9" y="1646339"/>
            <a:ext cx="7027806" cy="4979050"/>
          </a:xfrm>
        </p:spPr>
      </p:pic>
    </p:spTree>
    <p:extLst>
      <p:ext uri="{BB962C8B-B14F-4D97-AF65-F5344CB8AC3E}">
        <p14:creationId xmlns:p14="http://schemas.microsoft.com/office/powerpoint/2010/main" val="22949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design: main algorithm - consolidate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68" y="2065867"/>
            <a:ext cx="3480889" cy="4385920"/>
          </a:xfrm>
        </p:spPr>
      </p:pic>
    </p:spTree>
    <p:extLst>
      <p:ext uri="{BB962C8B-B14F-4D97-AF65-F5344CB8AC3E}">
        <p14:creationId xmlns:p14="http://schemas.microsoft.com/office/powerpoint/2010/main" val="360071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suites and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by hand</a:t>
            </a:r>
          </a:p>
          <a:p>
            <a:r>
              <a:rPr lang="en-US" dirty="0" smtClean="0"/>
              <a:t>Created audit files with new data</a:t>
            </a:r>
          </a:p>
        </p:txBody>
      </p:sp>
    </p:spTree>
    <p:extLst>
      <p:ext uri="{BB962C8B-B14F-4D97-AF65-F5344CB8AC3E}">
        <p14:creationId xmlns:p14="http://schemas.microsoft.com/office/powerpoint/2010/main" val="82923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27676" cy="1456267"/>
          </a:xfrm>
        </p:spPr>
        <p:txBody>
          <a:bodyPr/>
          <a:lstStyle/>
          <a:p>
            <a:r>
              <a:rPr lang="en-US" dirty="0" smtClean="0"/>
              <a:t>Test cases – Sunny day – consolidate Audit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1847"/>
              </p:ext>
            </p:extLst>
          </p:nvPr>
        </p:nvGraphicFramePr>
        <p:xfrm>
          <a:off x="2782887" y="2457609"/>
          <a:ext cx="593725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Identifier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ConsolidateTest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 ensure all audit files are consolidated in the bucket after uploading new audit files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Setup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Configure bucket event trigger to consolidation code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New Audit uploaded into S3 bucket with event trigger active and Lambda Function set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Inside the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bucket where we uploaded the new file, we should see 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consolidated.json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 We can open and check that the values match the files that are currently in the bucket.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83667"/>
              </p:ext>
            </p:extLst>
          </p:nvPr>
        </p:nvGraphicFramePr>
        <p:xfrm>
          <a:off x="2782887" y="2457609"/>
          <a:ext cx="593725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Identifier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ConsolidateTest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 ensure all audit files are consolidated in the bucket after uploading new audit files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Setup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Configure bucket event trigger to consolidation code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New Audit uploaded into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bucket with event trigger active and Lambda Function set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Inside the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bucket where we uploaded the new file, we should see 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consolidated.json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 We can open and check that the values match the files that are currently in the bucket.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3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27676" cy="1456267"/>
          </a:xfrm>
        </p:spPr>
        <p:txBody>
          <a:bodyPr/>
          <a:lstStyle/>
          <a:p>
            <a:r>
              <a:rPr lang="en-US" dirty="0" smtClean="0"/>
              <a:t>Test cases – Rainy day – consolidate Audit Files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20177"/>
              </p:ext>
            </p:extLst>
          </p:nvPr>
        </p:nvGraphicFramePr>
        <p:xfrm>
          <a:off x="2782887" y="2142067"/>
          <a:ext cx="5937250" cy="4046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Identifier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ConsolidateTest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 ensure all audit files are consolidated in the bucket after uploading new audit files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Setup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Configure bucket event trigger to consolidation code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New Audit uploaded into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bucket with event trigger active and Lambda Function set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Expected Output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Inside the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bucket where we uploaded the new file, we should see 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consolidated.json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 We can open and check that the values match the files that are currently in the bucket.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Actual Output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consolidated file output. Ran into a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JSON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parsing issue when attempting to consolidate the bucket.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04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27676" cy="1456267"/>
          </a:xfrm>
        </p:spPr>
        <p:txBody>
          <a:bodyPr/>
          <a:lstStyle/>
          <a:p>
            <a:r>
              <a:rPr lang="en-US" dirty="0" smtClean="0"/>
              <a:t>Test cases – Automated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runs in response to events</a:t>
            </a:r>
          </a:p>
          <a:p>
            <a:r>
              <a:rPr lang="en-US" dirty="0" smtClean="0"/>
              <a:t>The event is typically an upload to </a:t>
            </a:r>
            <a:r>
              <a:rPr lang="en-US" dirty="0" err="1" smtClean="0"/>
              <a:t>S3</a:t>
            </a:r>
            <a:endParaRPr lang="en-US" dirty="0" smtClean="0"/>
          </a:p>
          <a:p>
            <a:r>
              <a:rPr lang="en-US" dirty="0" err="1" smtClean="0"/>
              <a:t>CyberDuck</a:t>
            </a:r>
            <a:r>
              <a:rPr lang="en-US" dirty="0" smtClean="0"/>
              <a:t> for batch uploads, code runs automatically on 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27676" cy="14562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demo encompasses all of the user stories completed for this project.</a:t>
            </a:r>
          </a:p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8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1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Requirements – User stories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consolidateAuditFiles</a:t>
            </a:r>
            <a:endParaRPr lang="en-US" dirty="0" smtClean="0"/>
          </a:p>
          <a:p>
            <a:r>
              <a:rPr lang="en-US" dirty="0" err="1" smtClean="0"/>
              <a:t>triggerOnHarddiskThreshold</a:t>
            </a:r>
            <a:endParaRPr lang="en-US" dirty="0" smtClean="0"/>
          </a:p>
          <a:p>
            <a:r>
              <a:rPr lang="en-US" dirty="0" err="1" smtClean="0"/>
              <a:t>triggerOnNewThreshold</a:t>
            </a:r>
            <a:endParaRPr lang="en-US" dirty="0" smtClean="0"/>
          </a:p>
          <a:p>
            <a:r>
              <a:rPr lang="en-US" dirty="0" err="1" smtClean="0"/>
              <a:t>triggerNewPubNubAlert</a:t>
            </a:r>
            <a:endParaRPr lang="en-US" dirty="0" smtClean="0"/>
          </a:p>
          <a:p>
            <a:r>
              <a:rPr lang="en-US" dirty="0" err="1" smtClean="0"/>
              <a:t>alertAntivirusLog</a:t>
            </a:r>
            <a:endParaRPr lang="en-US" dirty="0" smtClean="0"/>
          </a:p>
          <a:p>
            <a:r>
              <a:rPr lang="en-US" dirty="0" err="1" smtClean="0"/>
              <a:t>triggerNewBatteryThreshold</a:t>
            </a:r>
            <a:endParaRPr lang="en-US" dirty="0" smtClean="0"/>
          </a:p>
          <a:p>
            <a:r>
              <a:rPr lang="en-US" dirty="0" err="1" smtClean="0"/>
              <a:t>configAlerts</a:t>
            </a:r>
            <a:endParaRPr lang="en-US" dirty="0" smtClean="0"/>
          </a:p>
          <a:p>
            <a:r>
              <a:rPr lang="en-US" dirty="0" err="1" smtClean="0"/>
              <a:t>runMultipleTester</a:t>
            </a:r>
            <a:endParaRPr lang="en-US" dirty="0" smtClean="0"/>
          </a:p>
          <a:p>
            <a:r>
              <a:rPr lang="en-US" dirty="0" err="1" smtClean="0"/>
              <a:t>dedicatedConsole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6" y="1184987"/>
            <a:ext cx="5166285" cy="5047861"/>
          </a:xfrm>
        </p:spPr>
      </p:pic>
    </p:spTree>
    <p:extLst>
      <p:ext uri="{BB962C8B-B14F-4D97-AF65-F5344CB8AC3E}">
        <p14:creationId xmlns:p14="http://schemas.microsoft.com/office/powerpoint/2010/main" val="25385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16" y="609600"/>
            <a:ext cx="4803518" cy="5968552"/>
          </a:xfrm>
        </p:spPr>
      </p:pic>
    </p:spTree>
    <p:extLst>
      <p:ext uri="{BB962C8B-B14F-4D97-AF65-F5344CB8AC3E}">
        <p14:creationId xmlns:p14="http://schemas.microsoft.com/office/powerpoint/2010/main" val="25119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65" y="863244"/>
            <a:ext cx="4785114" cy="5350944"/>
          </a:xfrm>
        </p:spPr>
      </p:pic>
    </p:spTree>
    <p:extLst>
      <p:ext uri="{BB962C8B-B14F-4D97-AF65-F5344CB8AC3E}">
        <p14:creationId xmlns:p14="http://schemas.microsoft.com/office/powerpoint/2010/main" val="40850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30" y="797928"/>
            <a:ext cx="4394354" cy="5453581"/>
          </a:xfrm>
        </p:spPr>
      </p:pic>
    </p:spTree>
    <p:extLst>
      <p:ext uri="{BB962C8B-B14F-4D97-AF65-F5344CB8AC3E}">
        <p14:creationId xmlns:p14="http://schemas.microsoft.com/office/powerpoint/2010/main" val="12041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2" y="783771"/>
            <a:ext cx="4870471" cy="5402424"/>
          </a:xfrm>
        </p:spPr>
      </p:pic>
    </p:spTree>
    <p:extLst>
      <p:ext uri="{BB962C8B-B14F-4D97-AF65-F5344CB8AC3E}">
        <p14:creationId xmlns:p14="http://schemas.microsoft.com/office/powerpoint/2010/main" val="15465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2921</TotalTime>
  <Words>661</Words>
  <Application>Microsoft Office PowerPoint</Application>
  <PresentationFormat>Widescreen</PresentationFormat>
  <Paragraphs>109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Wingdings 2</vt:lpstr>
      <vt:lpstr>HDOfficeLightV0</vt:lpstr>
      <vt:lpstr>Celestial</vt:lpstr>
      <vt:lpstr>Event driven cloud computing </vt:lpstr>
      <vt:lpstr>Problem Definition</vt:lpstr>
      <vt:lpstr>Project management</vt:lpstr>
      <vt:lpstr>Requirements – User stories implemented</vt:lpstr>
      <vt:lpstr>Requirements – Use Cases</vt:lpstr>
      <vt:lpstr>Requirements – Use Cases</vt:lpstr>
      <vt:lpstr>Requirements – Use Cases</vt:lpstr>
      <vt:lpstr>Requirements – Use Cases</vt:lpstr>
      <vt:lpstr>Requirements – Use Cases</vt:lpstr>
      <vt:lpstr>Requirements – Use Cases</vt:lpstr>
      <vt:lpstr>Requirements – Use Cases</vt:lpstr>
      <vt:lpstr>Requirements – Use Cases</vt:lpstr>
      <vt:lpstr>Requirements – Use Cases</vt:lpstr>
      <vt:lpstr>Requirements – UML Use case diagram</vt:lpstr>
      <vt:lpstr>UML Sequence – Consolidate audit files</vt:lpstr>
      <vt:lpstr>UML Sequence – trigger on harddisk threshold</vt:lpstr>
      <vt:lpstr>UML Sequence – trigger on new threshold</vt:lpstr>
      <vt:lpstr>UML Sequence – trigger new pubnub alert</vt:lpstr>
      <vt:lpstr>UML Sequence – alert antivirus log</vt:lpstr>
      <vt:lpstr>UML Sequence – trigger new battery threshold</vt:lpstr>
      <vt:lpstr>UML Sequence – config alerts</vt:lpstr>
      <vt:lpstr>UML Sequence – run multiple tester</vt:lpstr>
      <vt:lpstr>UML Sequence – Dedicated console</vt:lpstr>
      <vt:lpstr>System design: System Decomposition</vt:lpstr>
      <vt:lpstr>System design: System Deployment</vt:lpstr>
      <vt:lpstr>System design: Persistent data</vt:lpstr>
      <vt:lpstr>System design: security/privacy</vt:lpstr>
      <vt:lpstr>Detailed design: class diagram</vt:lpstr>
      <vt:lpstr>Detailed design: Main control object</vt:lpstr>
      <vt:lpstr>Detailed design: main algorithm - consolidate</vt:lpstr>
      <vt:lpstr>Test suites and test cases</vt:lpstr>
      <vt:lpstr>Test cases – Sunny day – consolidate Audit Files</vt:lpstr>
      <vt:lpstr>Test cases – Rainy day – consolidate Audit Files</vt:lpstr>
      <vt:lpstr>Test cases – Automated scripts</vt:lpstr>
      <vt:lpstr>DEMO</vt:lpstr>
      <vt:lpstr>Thank you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cloud computing</dc:title>
  <dc:creator>Cory McAn</dc:creator>
  <cp:lastModifiedBy>Cory McAn</cp:lastModifiedBy>
  <cp:revision>71</cp:revision>
  <dcterms:created xsi:type="dcterms:W3CDTF">2015-02-08T19:44:11Z</dcterms:created>
  <dcterms:modified xsi:type="dcterms:W3CDTF">2015-04-30T02:44:25Z</dcterms:modified>
</cp:coreProperties>
</file>