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59" r:id="rId9"/>
    <p:sldId id="261" r:id="rId10"/>
    <p:sldId id="263" r:id="rId11"/>
    <p:sldId id="289" r:id="rId12"/>
    <p:sldId id="290" r:id="rId13"/>
    <p:sldId id="291" r:id="rId14"/>
    <p:sldId id="264" r:id="rId15"/>
    <p:sldId id="265" r:id="rId16"/>
    <p:sldId id="266" r:id="rId17"/>
    <p:sldId id="267" r:id="rId18"/>
    <p:sldId id="268" r:id="rId19"/>
    <p:sldId id="303" r:id="rId20"/>
    <p:sldId id="304" r:id="rId21"/>
    <p:sldId id="305" r:id="rId22"/>
    <p:sldId id="292" r:id="rId23"/>
    <p:sldId id="269" r:id="rId24"/>
    <p:sldId id="293" r:id="rId25"/>
    <p:sldId id="294" r:id="rId26"/>
    <p:sldId id="295" r:id="rId27"/>
    <p:sldId id="271" r:id="rId28"/>
    <p:sldId id="272" r:id="rId29"/>
    <p:sldId id="273" r:id="rId30"/>
    <p:sldId id="274" r:id="rId31"/>
    <p:sldId id="27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368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/>
              <a:t>Human Genome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unknown</c:v>
                </c:pt>
                <c:pt idx="1">
                  <c:v>known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95.0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B75D0-9DC8-0F4C-8FF4-9EC384118594}" type="datetimeFigureOut">
              <a:rPr lang="en-US" smtClean="0"/>
              <a:t>7/29/15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542E-D7FC-7544-A356-236CBFC21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103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744DB-E5DB-E349-BB3A-E0D77BB81A3A}" type="datetimeFigureOut">
              <a:rPr lang="en-US" smtClean="0"/>
              <a:t>7/29/15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CC28B-BDC8-9E46-8F93-A5BD8079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63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C28B-BDC8-9E46-8F93-A5BD80799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6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DA00-D36B-4648-9F92-34279EE72768}" type="datetime1">
              <a:rPr lang="en-US" smtClean="0"/>
              <a:t>7/29/15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1A04-0C1A-F842-88AB-75F4B7BD9F32}" type="datetime1">
              <a:rPr lang="en-US" smtClean="0"/>
              <a:t>7/29/15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20DB-B818-3B48-8B5C-620AFCA95BB6}" type="datetime1">
              <a:rPr lang="en-US" smtClean="0"/>
              <a:t>7/29/15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A2CC4-00DE-EE43-9483-A5D8D3DBD9D0}" type="datetime1">
              <a:rPr lang="en-US" smtClean="0"/>
              <a:t>7/29/15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E1EF-4623-F147-97B4-15219B9CDBE5}" type="datetime1">
              <a:rPr lang="en-US" smtClean="0"/>
              <a:t>7/29/15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CD1E-3882-9F49-AE57-AEAA08057FC8}" type="datetime1">
              <a:rPr lang="en-US" smtClean="0"/>
              <a:t>7/29/15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10B-C42E-804E-B776-C6080AC9641B}" type="datetime1">
              <a:rPr lang="en-US" smtClean="0"/>
              <a:t>7/29/15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AE51-14B5-6A48-915B-6B34D414EF19}" type="datetime1">
              <a:rPr lang="en-US" smtClean="0"/>
              <a:t>7/29/15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C6-24E0-7C48-B55B-B2CC57E0B734}" type="datetime1">
              <a:rPr lang="en-US" smtClean="0"/>
              <a:t>7/29/15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F7F-6597-8D4E-8346-1C87BAC6932F}" type="datetime1">
              <a:rPr lang="en-US" smtClean="0"/>
              <a:t>7/29/15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E463-9D65-154F-8047-7D29375781EA}" type="datetime1">
              <a:rPr lang="en-US" smtClean="0"/>
              <a:t>7/29/15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072B-08FB-004A-97F6-AAC9C9BBEA1B}" type="datetime1">
              <a:rPr lang="en-US" smtClean="0"/>
              <a:t>7/29/15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6299-E73F-D841-BBBC-27A41213F7A4}" type="datetime1">
              <a:rPr lang="en-US" smtClean="0"/>
              <a:t>7/29/15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99C-ED2F-804C-B8F7-4DDFE471D943}" type="datetime1">
              <a:rPr lang="en-US" smtClean="0"/>
              <a:t>7/29/15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B342-C5ED-E446-B8F3-9BF47C5919AF}" type="datetime1">
              <a:rPr lang="en-US" smtClean="0"/>
              <a:t>7/29/15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8B09-7B58-2940-9D65-7225CA0C0BC7}" type="datetime1">
              <a:rPr lang="en-US" smtClean="0"/>
              <a:t>7/29/15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B951-78EB-8E4A-83AC-623D5D2BEDB6}" type="datetime1">
              <a:rPr lang="en-US" smtClean="0"/>
              <a:t>7/29/15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SRXHjVs6Ea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367" y="2209800"/>
            <a:ext cx="7766936" cy="901236"/>
          </a:xfrm>
        </p:spPr>
        <p:txBody>
          <a:bodyPr/>
          <a:lstStyle/>
          <a:p>
            <a:pPr algn="ctr"/>
            <a:r>
              <a:rPr lang="en-US" dirty="0" smtClean="0"/>
              <a:t>Genomic </a:t>
            </a:r>
            <a:r>
              <a:rPr lang="en-US" dirty="0" smtClean="0"/>
              <a:t>Sequences</a:t>
            </a:r>
            <a:br>
              <a:rPr lang="en-US" dirty="0" smtClean="0"/>
            </a:br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367" y="3784133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Yordan Alvarez – Developer </a:t>
            </a:r>
          </a:p>
          <a:p>
            <a:pPr algn="ctr"/>
            <a:r>
              <a:rPr lang="en-US" sz="2000" dirty="0" err="1" smtClean="0"/>
              <a:t>Yohan</a:t>
            </a:r>
            <a:r>
              <a:rPr lang="en-US" sz="2000" dirty="0" smtClean="0"/>
              <a:t> Santos – Developer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6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Find Repeated Sequences </a:t>
            </a:r>
            <a:br>
              <a:rPr lang="en-US" dirty="0" smtClean="0"/>
            </a:br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044701"/>
            <a:ext cx="8596312" cy="298035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9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811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Analyze Data Types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Sequence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2114925"/>
            <a:ext cx="8512667" cy="30793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 Genome Probes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Sequence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198751"/>
            <a:ext cx="8686800" cy="316064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68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44600"/>
          </a:xfrm>
        </p:spPr>
        <p:txBody>
          <a:bodyPr/>
          <a:lstStyle/>
          <a:p>
            <a:pPr algn="ctr"/>
            <a:r>
              <a:rPr lang="en-US" dirty="0"/>
              <a:t>Find Genome </a:t>
            </a:r>
            <a:r>
              <a:rPr lang="en-US" dirty="0" smtClean="0"/>
              <a:t>Differences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Sequence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142864"/>
            <a:ext cx="8737600" cy="319113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8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700"/>
          </a:xfrm>
        </p:spPr>
        <p:txBody>
          <a:bodyPr/>
          <a:lstStyle/>
          <a:p>
            <a:pPr algn="ctr"/>
            <a:r>
              <a:rPr lang="en-US" dirty="0" smtClean="0"/>
              <a:t>System Design (MVC)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25600"/>
            <a:ext cx="7327900" cy="4064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7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/>
          <a:lstStyle/>
          <a:p>
            <a:pPr algn="ctr"/>
            <a:r>
              <a:rPr lang="en-US" dirty="0" smtClean="0"/>
              <a:t>System Deployment</a:t>
            </a:r>
            <a:endParaRPr lang="en-US" dirty="0"/>
          </a:p>
        </p:txBody>
      </p:sp>
      <p:pic>
        <p:nvPicPr>
          <p:cNvPr id="2050" name="Picture 2" descr="https://lh4.googleusercontent.com/MTYOX6-TB_qdNemnuIWIK5D74LUXUhWge32w4MgCcTiGivg6kWSgw2jzP6WSXsR6D85MVZKqRgH_EEWGM-oQxLpwA29oCUtx8lf02gkLLRkeeplF1uLpxXeLYjbryIaU6Ph9cw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1487488"/>
            <a:ext cx="6324600" cy="451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0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500"/>
          </a:xfrm>
        </p:spPr>
        <p:txBody>
          <a:bodyPr/>
          <a:lstStyle/>
          <a:p>
            <a:pPr algn="ctr"/>
            <a:r>
              <a:rPr lang="en-US" dirty="0"/>
              <a:t>Persistent </a:t>
            </a:r>
            <a:r>
              <a:rPr lang="en-US" dirty="0" smtClean="0"/>
              <a:t>Data </a:t>
            </a:r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271585"/>
            <a:ext cx="7010400" cy="45196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5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pPr algn="ctr"/>
            <a:r>
              <a:rPr lang="en-US" dirty="0"/>
              <a:t>Security/Privacy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Secure Registration Process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Password hashing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Data Validation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Access control rules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6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 Repeated Sequences</a:t>
            </a:r>
            <a:br>
              <a:rPr lang="en-US" dirty="0" smtClean="0"/>
            </a:br>
            <a:r>
              <a:rPr lang="en-US" dirty="0" smtClean="0"/>
              <a:t>Minimal Class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Content Placeholder 8" descr="repSeq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04" b="-368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8980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Analyze Data Types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Minimal Class Diagram</a:t>
            </a:r>
          </a:p>
        </p:txBody>
      </p:sp>
      <p:pic>
        <p:nvPicPr>
          <p:cNvPr id="6" name="Content Placeholder 5" descr="analyz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04" b="-36804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8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pPr algn="ctr"/>
            <a:r>
              <a:rPr lang="en-US" dirty="0" smtClean="0"/>
              <a:t>Problem Definition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635486"/>
              </p:ext>
            </p:extLst>
          </p:nvPr>
        </p:nvGraphicFramePr>
        <p:xfrm>
          <a:off x="6391949" y="1855842"/>
          <a:ext cx="3698194" cy="3522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9714" y="1856792"/>
            <a:ext cx="55236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Verdana" panose="020B0604030504040204" pitchFamily="34" charset="0"/>
                <a:cs typeface="Verdana" panose="020B0604030504040204" pitchFamily="34" charset="0"/>
              </a:rPr>
              <a:t>Biologists, researchers, and health professionals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do not </a:t>
            </a:r>
            <a:r>
              <a:rPr lang="en-US" sz="2000" dirty="0" smtClean="0">
                <a:ea typeface="Verdana" panose="020B0604030504040204" pitchFamily="34" charset="0"/>
                <a:cs typeface="Verdana" panose="020B0604030504040204" pitchFamily="34" charset="0"/>
              </a:rPr>
              <a:t>have computational resources to identify sections of the human genome.</a:t>
            </a:r>
          </a:p>
          <a:p>
            <a:endParaRPr lang="en-US" sz="2000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Verdana" panose="020B0604030504040204" pitchFamily="34" charset="0"/>
                <a:cs typeface="Verdana" panose="020B0604030504040204" pitchFamily="34" charset="0"/>
              </a:rPr>
              <a:t>There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is not currently an automated system that can accelerate this </a:t>
            </a:r>
            <a:r>
              <a:rPr lang="en-US" sz="2000" dirty="0" smtClean="0">
                <a:ea typeface="Verdana" panose="020B0604030504040204" pitchFamily="34" charset="0"/>
                <a:cs typeface="Verdana" panose="020B0604030504040204" pitchFamily="34" charset="0"/>
              </a:rPr>
              <a:t>process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and produce a proper result. </a:t>
            </a:r>
            <a:endParaRPr lang="en-US" sz="2000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ea typeface="Verdana" panose="020B0604030504040204" pitchFamily="34" charset="0"/>
                <a:cs typeface="Verdana" panose="020B0604030504040204" pitchFamily="34" charset="0"/>
              </a:rPr>
              <a:t>The current system for processing genomic sequences is being done manually and could take weeks to obtain a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7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</a:t>
            </a:r>
            <a:r>
              <a:rPr lang="en-US" dirty="0" smtClean="0"/>
              <a:t>Genome Probes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Minimal Class Diagram</a:t>
            </a:r>
          </a:p>
        </p:txBody>
      </p:sp>
      <p:pic>
        <p:nvPicPr>
          <p:cNvPr id="6" name="Content Placeholder 5" descr="prob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04" b="-36804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6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</a:t>
            </a:r>
            <a:r>
              <a:rPr lang="en-US" dirty="0" smtClean="0"/>
              <a:t>Differences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Minimal Class Diagram</a:t>
            </a:r>
          </a:p>
        </p:txBody>
      </p:sp>
      <p:pic>
        <p:nvPicPr>
          <p:cNvPr id="6" name="Content Placeholder 5" descr="dif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152" b="-38152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4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State Machine Diagram</a:t>
            </a:r>
            <a:endParaRPr lang="en-US" dirty="0"/>
          </a:p>
        </p:txBody>
      </p:sp>
      <p:pic>
        <p:nvPicPr>
          <p:cNvPr id="6" name="Content Placeholder 5" descr="statediagr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59" t="-277" r="-25976" b="-192"/>
          <a:stretch/>
        </p:blipFill>
        <p:spPr>
          <a:xfrm>
            <a:off x="677334" y="1422400"/>
            <a:ext cx="8596668" cy="4618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1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 Repeated Sequences</a:t>
            </a:r>
            <a:br>
              <a:rPr lang="en-US" dirty="0" smtClean="0"/>
            </a:br>
            <a:r>
              <a:rPr lang="en-US" dirty="0" smtClean="0"/>
              <a:t>Main Algorithm</a:t>
            </a:r>
            <a:endParaRPr lang="en-US" dirty="0"/>
          </a:p>
        </p:txBody>
      </p:sp>
      <p:pic>
        <p:nvPicPr>
          <p:cNvPr id="6" name="Content Placeholder 5" descr="Screen Shot 2015-07-28 at 12.18.2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488" r="-37488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5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Analyze Data Types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Main Algorithm</a:t>
            </a:r>
          </a:p>
        </p:txBody>
      </p:sp>
      <p:pic>
        <p:nvPicPr>
          <p:cNvPr id="6" name="Content Placeholder 5" descr="Screen Shot 2015-07-28 at 12.20.0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98" r="-28098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 Genome Probes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Main Algorithm</a:t>
            </a:r>
          </a:p>
        </p:txBody>
      </p:sp>
      <p:pic>
        <p:nvPicPr>
          <p:cNvPr id="6" name="Content Placeholder 5" descr="Screen Shot 2015-07-28 at 12.24.0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1" r="-4641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2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</a:t>
            </a:r>
            <a:r>
              <a:rPr lang="en-US" dirty="0" smtClean="0"/>
              <a:t>Differences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Main Algorithm</a:t>
            </a:r>
          </a:p>
        </p:txBody>
      </p:sp>
      <p:pic>
        <p:nvPicPr>
          <p:cNvPr id="6" name="Content Placeholder 5" descr="Screen Shot 2015-07-28 at 12.24.3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31" r="-18231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0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 Repeated Sequences </a:t>
            </a:r>
            <a:br>
              <a:rPr lang="en-US" dirty="0" smtClean="0"/>
            </a:br>
            <a:r>
              <a:rPr lang="en-US" dirty="0" smtClean="0"/>
              <a:t>Sunny </a:t>
            </a:r>
            <a:r>
              <a:rPr lang="en-US" dirty="0"/>
              <a:t>D</a:t>
            </a:r>
            <a:r>
              <a:rPr lang="en-US" dirty="0" smtClean="0"/>
              <a:t>ay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62163" y="2128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Content Placeholder 7" descr="Screen Shot 2015-07-27 at 11.43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83" b="-111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146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Repeated Sequences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Rainy </a:t>
            </a:r>
            <a:r>
              <a:rPr lang="en-US" dirty="0"/>
              <a:t>D</a:t>
            </a:r>
            <a:r>
              <a:rPr lang="en-US" dirty="0" smtClean="0"/>
              <a:t>ay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62163" y="2128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Content Placeholder 7" descr="Screen Shot 2015-07-27 at 11.45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87" b="-110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6785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Analyze Data Types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Sunny Day</a:t>
            </a:r>
          </a:p>
        </p:txBody>
      </p:sp>
      <p:pic>
        <p:nvPicPr>
          <p:cNvPr id="6" name="Content Placeholder 5" descr="Screen Shot 2015-07-27 at 11.48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65" b="-16265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36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pPr algn="ctr"/>
            <a:r>
              <a:rPr lang="en-US" dirty="0"/>
              <a:t>Gantt </a:t>
            </a:r>
            <a:r>
              <a:rPr lang="en-US" dirty="0" smtClean="0"/>
              <a:t>Chart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411288"/>
            <a:ext cx="7454900" cy="440531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1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Analyze Data Types </a:t>
            </a:r>
            <a:br>
              <a:rPr lang="en-US" dirty="0"/>
            </a:br>
            <a:r>
              <a:rPr lang="en-US" dirty="0" smtClean="0"/>
              <a:t>Rainy </a:t>
            </a:r>
            <a:r>
              <a:rPr lang="en-US" dirty="0"/>
              <a:t>Day</a:t>
            </a:r>
          </a:p>
        </p:txBody>
      </p:sp>
      <p:pic>
        <p:nvPicPr>
          <p:cNvPr id="6" name="Content Placeholder 5" descr="Screen Shot 2015-07-27 at 11.49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11" b="-11211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7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 Genome Probes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Sunny Day</a:t>
            </a:r>
          </a:p>
        </p:txBody>
      </p:sp>
      <p:pic>
        <p:nvPicPr>
          <p:cNvPr id="6" name="Content Placeholder 5" descr="Screen Shot 2015-07-27 at 11.51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47" b="-11047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2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Genome Probes </a:t>
            </a:r>
            <a:br>
              <a:rPr lang="en-US" dirty="0"/>
            </a:br>
            <a:r>
              <a:rPr lang="en-US" dirty="0" smtClean="0"/>
              <a:t>Rainy </a:t>
            </a:r>
            <a:r>
              <a:rPr lang="en-US" dirty="0"/>
              <a:t>Day</a:t>
            </a:r>
          </a:p>
        </p:txBody>
      </p:sp>
      <p:pic>
        <p:nvPicPr>
          <p:cNvPr id="6" name="Content Placeholder 5" descr="Screen Shot 2015-07-27 at 11.52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91" b="-10791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93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</a:t>
            </a:r>
            <a:r>
              <a:rPr lang="en-US" dirty="0" smtClean="0"/>
              <a:t>Differences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Sunny Day</a:t>
            </a:r>
          </a:p>
        </p:txBody>
      </p:sp>
      <p:pic>
        <p:nvPicPr>
          <p:cNvPr id="6" name="Content Placeholder 5" descr="Screen Shot 2015-07-27 at 11.53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37" b="-10537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0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Differences </a:t>
            </a:r>
            <a:br>
              <a:rPr lang="en-US" dirty="0"/>
            </a:br>
            <a:r>
              <a:rPr lang="en-US" dirty="0" smtClean="0"/>
              <a:t>Rainy </a:t>
            </a:r>
            <a:r>
              <a:rPr lang="en-US" dirty="0"/>
              <a:t>Day</a:t>
            </a:r>
          </a:p>
        </p:txBody>
      </p:sp>
      <p:pic>
        <p:nvPicPr>
          <p:cNvPr id="6" name="Content Placeholder 5" descr="Screen Shot 2015-07-27 at 11.54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67" b="-11567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2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Find Repeated Sequences</a:t>
            </a:r>
            <a:br>
              <a:rPr lang="en-US" dirty="0"/>
            </a:br>
            <a:r>
              <a:rPr lang="en-US" dirty="0"/>
              <a:t>Automated </a:t>
            </a:r>
            <a:r>
              <a:rPr lang="en-US" dirty="0" smtClean="0"/>
              <a:t>Test Scripts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Content Placeholder 6" descr="Screenshot from 2015-07-27 21_28_1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11" t="310" r="-14062" b="77"/>
          <a:stretch/>
        </p:blipFill>
        <p:spPr>
          <a:xfrm>
            <a:off x="800099" y="1955800"/>
            <a:ext cx="8474075" cy="4086225"/>
          </a:xfrm>
        </p:spPr>
      </p:pic>
    </p:spTree>
    <p:extLst>
      <p:ext uri="{BB962C8B-B14F-4D97-AF65-F5344CB8AC3E}">
        <p14:creationId xmlns:p14="http://schemas.microsoft.com/office/powerpoint/2010/main" val="52694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smtClean="0"/>
              <a:t>Analyze Data Types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Automated Test Scripts 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Content Placeholder 6" descr="Screenshot from 2015-07-27 21_33_0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23" t="-311" r="-14358" b="2"/>
          <a:stretch/>
        </p:blipFill>
        <p:spPr>
          <a:xfrm>
            <a:off x="677334" y="1943099"/>
            <a:ext cx="8596668" cy="4098263"/>
          </a:xfrm>
        </p:spPr>
      </p:pic>
    </p:spTree>
    <p:extLst>
      <p:ext uri="{BB962C8B-B14F-4D97-AF65-F5344CB8AC3E}">
        <p14:creationId xmlns:p14="http://schemas.microsoft.com/office/powerpoint/2010/main" val="218325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Find </a:t>
            </a:r>
            <a:r>
              <a:rPr lang="en-US" dirty="0" smtClean="0"/>
              <a:t>Genome Probes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Automated Test Scripts 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37</a:t>
            </a:fld>
            <a:endParaRPr lang="en-US" dirty="0"/>
          </a:p>
        </p:txBody>
      </p:sp>
      <p:pic>
        <p:nvPicPr>
          <p:cNvPr id="7" name="Content Placeholder 6" descr="Screenshot from 2015-07-27 21_35_0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21" t="-313" r="-14196"/>
          <a:stretch/>
        </p:blipFill>
        <p:spPr>
          <a:xfrm>
            <a:off x="677334" y="1968500"/>
            <a:ext cx="8596668" cy="4072863"/>
          </a:xfrm>
        </p:spPr>
      </p:pic>
    </p:spTree>
    <p:extLst>
      <p:ext uri="{BB962C8B-B14F-4D97-AF65-F5344CB8AC3E}">
        <p14:creationId xmlns:p14="http://schemas.microsoft.com/office/powerpoint/2010/main" val="400553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Find </a:t>
            </a:r>
            <a:r>
              <a:rPr lang="en-US" dirty="0" smtClean="0"/>
              <a:t>Differences</a:t>
            </a:r>
            <a:br>
              <a:rPr lang="en-US" dirty="0" smtClean="0"/>
            </a:br>
            <a:r>
              <a:rPr lang="en-US" dirty="0" smtClean="0"/>
              <a:t>Automated </a:t>
            </a:r>
            <a:r>
              <a:rPr lang="en-US" dirty="0"/>
              <a:t>Test Scripts 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38</a:t>
            </a:fld>
            <a:endParaRPr lang="en-US" dirty="0"/>
          </a:p>
        </p:txBody>
      </p:sp>
      <p:pic>
        <p:nvPicPr>
          <p:cNvPr id="7" name="Content Placeholder 6" descr="Screenshot from 2015-07-27 21_37_1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61" t="-313" r="-13416"/>
          <a:stretch/>
        </p:blipFill>
        <p:spPr>
          <a:xfrm>
            <a:off x="677334" y="1981201"/>
            <a:ext cx="8596668" cy="4060162"/>
          </a:xfrm>
        </p:spPr>
      </p:pic>
    </p:spTree>
    <p:extLst>
      <p:ext uri="{BB962C8B-B14F-4D97-AF65-F5344CB8AC3E}">
        <p14:creationId xmlns:p14="http://schemas.microsoft.com/office/powerpoint/2010/main" val="2732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High Level </a:t>
            </a:r>
            <a:r>
              <a:rPr lang="en-US" dirty="0" smtClean="0"/>
              <a:t>Demo Can Be Found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SRXHjVs6Eag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8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pPr algn="ctr"/>
            <a:r>
              <a:rPr lang="en-US" dirty="0"/>
              <a:t>Gantt </a:t>
            </a:r>
            <a:r>
              <a:rPr lang="en-US" dirty="0" smtClean="0"/>
              <a:t>Chart Continued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11288"/>
            <a:ext cx="7493000" cy="432911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8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pPr algn="ctr"/>
            <a:r>
              <a:rPr lang="en-US" dirty="0"/>
              <a:t>Gantt Chart Continued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423987"/>
            <a:ext cx="7315199" cy="435451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0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pPr algn="ctr"/>
            <a:r>
              <a:rPr lang="en-US" dirty="0"/>
              <a:t>Gantt Chart Continued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436688"/>
            <a:ext cx="7619999" cy="422751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500"/>
          </a:xfrm>
        </p:spPr>
        <p:txBody>
          <a:bodyPr/>
          <a:lstStyle/>
          <a:p>
            <a:pPr algn="ctr"/>
            <a:r>
              <a:rPr lang="en-US" dirty="0"/>
              <a:t>Gantt Chart Continued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436690"/>
            <a:ext cx="7527180" cy="427831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68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pPr algn="ctr"/>
            <a:r>
              <a:rPr lang="en-US" dirty="0" smtClean="0"/>
              <a:t>User Stories Implemented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449386"/>
            <a:ext cx="7277099" cy="44053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9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pPr algn="ctr"/>
            <a:r>
              <a:rPr lang="en-US" dirty="0" smtClean="0"/>
              <a:t> Use Cases Diagram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347785"/>
            <a:ext cx="6883400" cy="45831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3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902</TotalTime>
  <Words>244</Words>
  <Application>Microsoft Macintosh PowerPoint</Application>
  <PresentationFormat>Custom</PresentationFormat>
  <Paragraphs>94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Facet</vt:lpstr>
      <vt:lpstr>Genomic Sequences Final Presentation</vt:lpstr>
      <vt:lpstr>Problem Definition</vt:lpstr>
      <vt:lpstr>Gantt Chart </vt:lpstr>
      <vt:lpstr>Gantt Chart Continued </vt:lpstr>
      <vt:lpstr>Gantt Chart Continued </vt:lpstr>
      <vt:lpstr>Gantt Chart Continued </vt:lpstr>
      <vt:lpstr>Gantt Chart Continued </vt:lpstr>
      <vt:lpstr>User Stories Implemented</vt:lpstr>
      <vt:lpstr> Use Cases Diagram </vt:lpstr>
      <vt:lpstr>Find Repeated Sequences  Sequence Diagram</vt:lpstr>
      <vt:lpstr>Analyze Data Types  Sequence Diagram</vt:lpstr>
      <vt:lpstr>Find Genome Probes  Sequence Diagram</vt:lpstr>
      <vt:lpstr>Find Genome Differences  Sequence Diagram</vt:lpstr>
      <vt:lpstr>System Design (MVC)</vt:lpstr>
      <vt:lpstr>System Deployment</vt:lpstr>
      <vt:lpstr>Persistent Data Design</vt:lpstr>
      <vt:lpstr>Security/Privacy</vt:lpstr>
      <vt:lpstr>Find Repeated Sequences Minimal Class Diagram</vt:lpstr>
      <vt:lpstr>Analyze Data Types Minimal Class Diagram</vt:lpstr>
      <vt:lpstr>Find Genome Probes Minimal Class Diagram</vt:lpstr>
      <vt:lpstr>Find Differences Minimal Class Diagram</vt:lpstr>
      <vt:lpstr>State Machine Diagram</vt:lpstr>
      <vt:lpstr>Find Repeated Sequences Main Algorithm</vt:lpstr>
      <vt:lpstr>Analyze Data Types Main Algorithm</vt:lpstr>
      <vt:lpstr>Find Genome Probes Main Algorithm</vt:lpstr>
      <vt:lpstr>Find Differences Main Algorithm</vt:lpstr>
      <vt:lpstr>Find Repeated Sequences  Sunny Day</vt:lpstr>
      <vt:lpstr>Find Repeated Sequences  Rainy Day</vt:lpstr>
      <vt:lpstr>Analyze Data Types  Sunny Day</vt:lpstr>
      <vt:lpstr>Analyze Data Types  Rainy Day</vt:lpstr>
      <vt:lpstr>Find Genome Probes  Sunny Day</vt:lpstr>
      <vt:lpstr>Find Genome Probes  Rainy Day</vt:lpstr>
      <vt:lpstr>Find Differences  Sunny Day</vt:lpstr>
      <vt:lpstr>Find Differences  Rainy Day</vt:lpstr>
      <vt:lpstr>Find Repeated Sequences Automated Test Scripts  </vt:lpstr>
      <vt:lpstr>Analyze Data Types Automated Test Scripts  </vt:lpstr>
      <vt:lpstr>Find Genome Probes Automated Test Scripts  </vt:lpstr>
      <vt:lpstr>Find Differences Automated Test Scripts  </vt:lpstr>
      <vt:lpstr>High Level Demo Can Be Found At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 Sequences</dc:title>
  <dc:creator>YohanSantos</dc:creator>
  <cp:lastModifiedBy>Yordan Alvarez</cp:lastModifiedBy>
  <cp:revision>85</cp:revision>
  <dcterms:created xsi:type="dcterms:W3CDTF">2015-07-27T01:19:14Z</dcterms:created>
  <dcterms:modified xsi:type="dcterms:W3CDTF">2015-07-29T21:30:59Z</dcterms:modified>
</cp:coreProperties>
</file>