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1" r:id="rId6"/>
    <p:sldId id="291" r:id="rId7"/>
    <p:sldId id="264" r:id="rId8"/>
    <p:sldId id="265" r:id="rId9"/>
    <p:sldId id="266" r:id="rId10"/>
    <p:sldId id="267" r:id="rId11"/>
    <p:sldId id="305" r:id="rId12"/>
    <p:sldId id="292" r:id="rId13"/>
    <p:sldId id="295" r:id="rId14"/>
    <p:sldId id="297" r:id="rId15"/>
    <p:sldId id="298" r:id="rId16"/>
    <p:sldId id="302" r:id="rId17"/>
    <p:sldId id="30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368" y="-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 smtClean="0"/>
              <a:t>Human Genome</a:t>
            </a:r>
            <a:endParaRPr lang="en-US" sz="2000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unknown</c:v>
                </c:pt>
                <c:pt idx="1">
                  <c:v>known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95.0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B75D0-9DC8-0F4C-8FF4-9EC384118594}" type="datetimeFigureOut">
              <a:rPr lang="en-US" smtClean="0"/>
              <a:t>8/2/15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542E-D7FC-7544-A356-236CBFC21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103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744DB-E5DB-E349-BB3A-E0D77BB81A3A}" type="datetimeFigureOut">
              <a:rPr lang="en-US" smtClean="0"/>
              <a:t>8/2/15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CC28B-BDC8-9E46-8F93-A5BD8079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63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CC28B-BDC8-9E46-8F93-A5BD80799E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60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DA00-D36B-4648-9F92-34279EE72768}" type="datetime1">
              <a:rPr lang="en-US" smtClean="0"/>
              <a:t>8/2/15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1A04-0C1A-F842-88AB-75F4B7BD9F32}" type="datetime1">
              <a:rPr lang="en-US" smtClean="0"/>
              <a:t>8/2/15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20DB-B818-3B48-8B5C-620AFCA95BB6}" type="datetime1">
              <a:rPr lang="en-US" smtClean="0"/>
              <a:t>8/2/15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A2CC4-00DE-EE43-9483-A5D8D3DBD9D0}" type="datetime1">
              <a:rPr lang="en-US" smtClean="0"/>
              <a:t>8/2/15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E1EF-4623-F147-97B4-15219B9CDBE5}" type="datetime1">
              <a:rPr lang="en-US" smtClean="0"/>
              <a:t>8/2/15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CD1E-3882-9F49-AE57-AEAA08057FC8}" type="datetime1">
              <a:rPr lang="en-US" smtClean="0"/>
              <a:t>8/2/15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510B-C42E-804E-B776-C6080AC9641B}" type="datetime1">
              <a:rPr lang="en-US" smtClean="0"/>
              <a:t>8/2/15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AE51-14B5-6A48-915B-6B34D414EF19}" type="datetime1">
              <a:rPr lang="en-US" smtClean="0"/>
              <a:t>8/2/15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B2C6-24E0-7C48-B55B-B2CC57E0B734}" type="datetime1">
              <a:rPr lang="en-US" smtClean="0"/>
              <a:t>8/2/15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DF7F-6597-8D4E-8346-1C87BAC6932F}" type="datetime1">
              <a:rPr lang="en-US" smtClean="0"/>
              <a:t>8/2/15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2E463-9D65-154F-8047-7D29375781EA}" type="datetime1">
              <a:rPr lang="en-US" smtClean="0"/>
              <a:t>8/2/15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072B-08FB-004A-97F6-AAC9C9BBEA1B}" type="datetime1">
              <a:rPr lang="en-US" smtClean="0"/>
              <a:t>8/2/15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66299-E73F-D841-BBBC-27A41213F7A4}" type="datetime1">
              <a:rPr lang="en-US" smtClean="0"/>
              <a:t>8/2/15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199C-ED2F-804C-B8F7-4DDFE471D943}" type="datetime1">
              <a:rPr lang="en-US" smtClean="0"/>
              <a:t>8/2/15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BB342-C5ED-E446-B8F3-9BF47C5919AF}" type="datetime1">
              <a:rPr lang="en-US" smtClean="0"/>
              <a:t>8/2/15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8B09-7B58-2940-9D65-7225CA0C0BC7}" type="datetime1">
              <a:rPr lang="en-US" smtClean="0"/>
              <a:t>8/2/15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CB951-78EB-8E4A-83AC-623D5D2BEDB6}" type="datetime1">
              <a:rPr lang="en-US" smtClean="0"/>
              <a:t>8/2/15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4367" y="2209800"/>
            <a:ext cx="7766936" cy="901236"/>
          </a:xfrm>
        </p:spPr>
        <p:txBody>
          <a:bodyPr/>
          <a:lstStyle/>
          <a:p>
            <a:pPr algn="ctr"/>
            <a:r>
              <a:rPr lang="en-US" dirty="0" smtClean="0"/>
              <a:t>Genomic Sequences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4367" y="3784133"/>
            <a:ext cx="7766936" cy="1283167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Team Members</a:t>
            </a:r>
          </a:p>
          <a:p>
            <a:pPr algn="ctr"/>
            <a:r>
              <a:rPr lang="en-US" dirty="0" smtClean="0"/>
              <a:t> Yordan Alvarez, Developer, Tester, and  Scrum Master</a:t>
            </a:r>
          </a:p>
          <a:p>
            <a:pPr algn="ctr"/>
            <a:r>
              <a:rPr lang="en-US" dirty="0" err="1" smtClean="0"/>
              <a:t>Yohan</a:t>
            </a:r>
            <a:r>
              <a:rPr lang="en-US" dirty="0"/>
              <a:t> Santos, Developer, Tester, and  </a:t>
            </a:r>
            <a:r>
              <a:rPr lang="en-US" dirty="0" smtClean="0"/>
              <a:t>Scrum Master</a:t>
            </a:r>
            <a:endParaRPr lang="en-US" dirty="0"/>
          </a:p>
          <a:p>
            <a:pPr algn="ctr"/>
            <a:r>
              <a:rPr lang="en-US" dirty="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68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900"/>
          </a:xfrm>
        </p:spPr>
        <p:txBody>
          <a:bodyPr/>
          <a:lstStyle/>
          <a:p>
            <a:pPr algn="ctr"/>
            <a:r>
              <a:rPr lang="en-US" dirty="0"/>
              <a:t>Security/Privacy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/>
              <a:t>Secure Registration Process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Password hashing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Data Validation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565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 </a:t>
            </a:r>
            <a:r>
              <a:rPr lang="en-US" dirty="0" smtClean="0"/>
              <a:t>Genome Differences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Minimal Class Diagram</a:t>
            </a:r>
          </a:p>
        </p:txBody>
      </p:sp>
      <p:pic>
        <p:nvPicPr>
          <p:cNvPr id="6" name="Content Placeholder 5" descr="diff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152" b="-38152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44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State Machine Diagram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Content Placeholder 5" descr="statemachine (1)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917" b="-7470"/>
          <a:stretch/>
        </p:blipFill>
        <p:spPr>
          <a:xfrm>
            <a:off x="677334" y="1358901"/>
            <a:ext cx="8596668" cy="4682462"/>
          </a:xfrm>
        </p:spPr>
      </p:pic>
    </p:spTree>
    <p:extLst>
      <p:ext uri="{BB962C8B-B14F-4D97-AF65-F5344CB8AC3E}">
        <p14:creationId xmlns:p14="http://schemas.microsoft.com/office/powerpoint/2010/main" val="1372611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 </a:t>
            </a:r>
            <a:r>
              <a:rPr lang="en-US" dirty="0" smtClean="0"/>
              <a:t>Genome Differences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Main Algorithm</a:t>
            </a:r>
          </a:p>
        </p:txBody>
      </p:sp>
      <p:pic>
        <p:nvPicPr>
          <p:cNvPr id="6" name="Content Placeholder 5" descr="Screen Shot 2015-07-28 at 12.24.3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31" r="-18231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07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 </a:t>
            </a:r>
            <a:r>
              <a:rPr lang="en-US" dirty="0" smtClean="0"/>
              <a:t>Genome Differences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Sunny Day</a:t>
            </a:r>
          </a:p>
        </p:txBody>
      </p:sp>
      <p:pic>
        <p:nvPicPr>
          <p:cNvPr id="6" name="Content Placeholder 5" descr="Screen Shot 2015-07-27 at 11.53.5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537" b="-10537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09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 </a:t>
            </a:r>
            <a:r>
              <a:rPr lang="en-US" dirty="0" smtClean="0"/>
              <a:t>Genome Differences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Rainy </a:t>
            </a:r>
            <a:r>
              <a:rPr lang="en-US" dirty="0"/>
              <a:t>Day</a:t>
            </a:r>
          </a:p>
        </p:txBody>
      </p:sp>
      <p:pic>
        <p:nvPicPr>
          <p:cNvPr id="6" name="Content Placeholder 5" descr="Screen Shot 2015-07-27 at 11.54.3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67" b="-11567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29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/>
              <a:t>Find </a:t>
            </a:r>
            <a:r>
              <a:rPr lang="en-US" dirty="0" smtClean="0"/>
              <a:t>Genome Differences</a:t>
            </a:r>
            <a:br>
              <a:rPr lang="en-US" dirty="0" smtClean="0"/>
            </a:br>
            <a:r>
              <a:rPr lang="en-US" dirty="0" smtClean="0"/>
              <a:t>Automated </a:t>
            </a:r>
            <a:r>
              <a:rPr lang="en-US" dirty="0"/>
              <a:t>Test Scripts 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Content Placeholder 6" descr="Screenshot from 2015-07-27 21_37_1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61" t="-313" r="-13416"/>
          <a:stretch/>
        </p:blipFill>
        <p:spPr>
          <a:xfrm>
            <a:off x="677334" y="1981201"/>
            <a:ext cx="8596668" cy="4060162"/>
          </a:xfrm>
        </p:spPr>
      </p:pic>
    </p:spTree>
    <p:extLst>
      <p:ext uri="{BB962C8B-B14F-4D97-AF65-F5344CB8AC3E}">
        <p14:creationId xmlns:p14="http://schemas.microsoft.com/office/powerpoint/2010/main" val="2732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734" y="285750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Thank You and Good Luck!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078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100"/>
          </a:xfrm>
        </p:spPr>
        <p:txBody>
          <a:bodyPr/>
          <a:lstStyle/>
          <a:p>
            <a:pPr algn="ctr"/>
            <a:r>
              <a:rPr lang="en-US" dirty="0" smtClean="0"/>
              <a:t>Problem Definition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635486"/>
              </p:ext>
            </p:extLst>
          </p:nvPr>
        </p:nvGraphicFramePr>
        <p:xfrm>
          <a:off x="6391949" y="1855842"/>
          <a:ext cx="3698194" cy="3522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9714" y="1856792"/>
            <a:ext cx="55236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ea typeface="Verdana" panose="020B0604030504040204" pitchFamily="34" charset="0"/>
                <a:cs typeface="Verdana" panose="020B0604030504040204" pitchFamily="34" charset="0"/>
              </a:rPr>
              <a:t>Biologists, researchers, and health professionals </a:t>
            </a: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</a:rPr>
              <a:t>do not </a:t>
            </a:r>
            <a:r>
              <a:rPr lang="en-US" sz="2000" dirty="0" smtClean="0">
                <a:ea typeface="Verdana" panose="020B0604030504040204" pitchFamily="34" charset="0"/>
                <a:cs typeface="Verdana" panose="020B0604030504040204" pitchFamily="34" charset="0"/>
              </a:rPr>
              <a:t>have computational resources to identify sections of the human genome.</a:t>
            </a:r>
          </a:p>
          <a:p>
            <a:endParaRPr lang="en-US" sz="2000" dirty="0" smtClean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ea typeface="Verdana" panose="020B0604030504040204" pitchFamily="34" charset="0"/>
                <a:cs typeface="Verdana" panose="020B0604030504040204" pitchFamily="34" charset="0"/>
              </a:rPr>
              <a:t>There </a:t>
            </a: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</a:rPr>
              <a:t>is not currently an automated system that can accelerate this </a:t>
            </a:r>
            <a:r>
              <a:rPr lang="en-US" sz="2000" dirty="0" smtClean="0">
                <a:ea typeface="Verdana" panose="020B0604030504040204" pitchFamily="34" charset="0"/>
                <a:cs typeface="Verdana" panose="020B0604030504040204" pitchFamily="34" charset="0"/>
              </a:rPr>
              <a:t>process </a:t>
            </a: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</a:rPr>
              <a:t>and produce a proper result. </a:t>
            </a:r>
            <a:endParaRPr lang="en-US" sz="2000" dirty="0" smtClean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2000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ea typeface="Verdana" panose="020B0604030504040204" pitchFamily="34" charset="0"/>
                <a:cs typeface="Verdana" panose="020B0604030504040204" pitchFamily="34" charset="0"/>
              </a:rPr>
              <a:t>The current system for processing genomic sequences is being done manually and could take weeks to obtain a result.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175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600"/>
          </a:xfrm>
        </p:spPr>
        <p:txBody>
          <a:bodyPr/>
          <a:lstStyle/>
          <a:p>
            <a:pPr algn="ctr"/>
            <a:r>
              <a:rPr lang="en-US" dirty="0"/>
              <a:t>Gantt </a:t>
            </a:r>
            <a:r>
              <a:rPr lang="en-US" dirty="0" smtClean="0"/>
              <a:t>Chart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Content Placeholder 5" descr="Screen Shot 2015-07-30 at 11.21.56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0" b="1"/>
          <a:stretch/>
        </p:blipFill>
        <p:spPr>
          <a:xfrm>
            <a:off x="787400" y="1460501"/>
            <a:ext cx="8255000" cy="4241799"/>
          </a:xfrm>
        </p:spPr>
      </p:pic>
    </p:spTree>
    <p:extLst>
      <p:ext uri="{BB962C8B-B14F-4D97-AF65-F5344CB8AC3E}">
        <p14:creationId xmlns:p14="http://schemas.microsoft.com/office/powerpoint/2010/main" val="3283816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800"/>
          </a:xfrm>
        </p:spPr>
        <p:txBody>
          <a:bodyPr/>
          <a:lstStyle/>
          <a:p>
            <a:pPr algn="ctr"/>
            <a:r>
              <a:rPr lang="en-US" dirty="0" smtClean="0"/>
              <a:t>User Stories Implemented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449386"/>
            <a:ext cx="7277099" cy="44053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98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/>
          <a:lstStyle/>
          <a:p>
            <a:pPr algn="ctr"/>
            <a:r>
              <a:rPr lang="en-US" dirty="0" smtClean="0"/>
              <a:t> Use Cases Diagram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5204" t="-272" r="-24886" b="1"/>
          <a:stretch/>
        </p:blipFill>
        <p:spPr>
          <a:xfrm>
            <a:off x="677334" y="1358901"/>
            <a:ext cx="8596668" cy="4682462"/>
          </a:xfrm>
        </p:spPr>
      </p:pic>
    </p:spTree>
    <p:extLst>
      <p:ext uri="{BB962C8B-B14F-4D97-AF65-F5344CB8AC3E}">
        <p14:creationId xmlns:p14="http://schemas.microsoft.com/office/powerpoint/2010/main" val="2173237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44600"/>
          </a:xfrm>
        </p:spPr>
        <p:txBody>
          <a:bodyPr/>
          <a:lstStyle/>
          <a:p>
            <a:pPr algn="ctr"/>
            <a:r>
              <a:rPr lang="en-US" dirty="0"/>
              <a:t>Find Genome </a:t>
            </a:r>
            <a:r>
              <a:rPr lang="en-US" dirty="0" smtClean="0"/>
              <a:t>Differences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Sequence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2142864"/>
            <a:ext cx="8737600" cy="319113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83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4700"/>
          </a:xfrm>
        </p:spPr>
        <p:txBody>
          <a:bodyPr/>
          <a:lstStyle/>
          <a:p>
            <a:pPr algn="ctr"/>
            <a:r>
              <a:rPr lang="en-US" dirty="0" smtClean="0"/>
              <a:t>System Design (MVC)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625600"/>
            <a:ext cx="7327900" cy="40640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78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300"/>
          </a:xfrm>
        </p:spPr>
        <p:txBody>
          <a:bodyPr/>
          <a:lstStyle/>
          <a:p>
            <a:pPr algn="ctr"/>
            <a:r>
              <a:rPr lang="en-US" dirty="0" smtClean="0"/>
              <a:t>System Deployment</a:t>
            </a:r>
            <a:endParaRPr lang="en-US" dirty="0"/>
          </a:p>
        </p:txBody>
      </p:sp>
      <p:pic>
        <p:nvPicPr>
          <p:cNvPr id="2050" name="Picture 2" descr="https://lh4.googleusercontent.com/MTYOX6-TB_qdNemnuIWIK5D74LUXUhWge32w4MgCcTiGivg6kWSgw2jzP6WSXsR6D85MVZKqRgH_EEWGM-oQxLpwA29oCUtx8lf02gkLLRkeeplF1uLpxXeLYjbryIaU6Ph9cw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0" y="1487488"/>
            <a:ext cx="6324600" cy="451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06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8500"/>
          </a:xfrm>
        </p:spPr>
        <p:txBody>
          <a:bodyPr/>
          <a:lstStyle/>
          <a:p>
            <a:pPr algn="ctr"/>
            <a:r>
              <a:rPr lang="en-US" dirty="0"/>
              <a:t>Persistent </a:t>
            </a:r>
            <a:r>
              <a:rPr lang="en-US" dirty="0" smtClean="0"/>
              <a:t>Data </a:t>
            </a:r>
            <a:r>
              <a:rPr lang="en-US" dirty="0"/>
              <a:t>D</a:t>
            </a:r>
            <a:r>
              <a:rPr lang="en-US" dirty="0" smtClean="0"/>
              <a:t>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1271585"/>
            <a:ext cx="7010400" cy="45196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5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1441</TotalTime>
  <Words>162</Words>
  <Application>Microsoft Macintosh PowerPoint</Application>
  <PresentationFormat>Custom</PresentationFormat>
  <Paragraphs>48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Facet</vt:lpstr>
      <vt:lpstr>Genomic Sequences</vt:lpstr>
      <vt:lpstr>Problem Definition</vt:lpstr>
      <vt:lpstr>Gantt Chart </vt:lpstr>
      <vt:lpstr>User Stories Implemented</vt:lpstr>
      <vt:lpstr> Use Cases Diagram </vt:lpstr>
      <vt:lpstr>Find Genome Differences  Sequence Diagram</vt:lpstr>
      <vt:lpstr>System Design (MVC)</vt:lpstr>
      <vt:lpstr>System Deployment</vt:lpstr>
      <vt:lpstr>Persistent Data Design</vt:lpstr>
      <vt:lpstr>Security/Privacy</vt:lpstr>
      <vt:lpstr>Find Genome Differences Minimal Class Diagram</vt:lpstr>
      <vt:lpstr>State Machine Diagram</vt:lpstr>
      <vt:lpstr>Find Genome Differences Main Algorithm</vt:lpstr>
      <vt:lpstr>Find Genome Differences  Sunny Day</vt:lpstr>
      <vt:lpstr>Find Genome Differences  Rainy Day</vt:lpstr>
      <vt:lpstr>Find Genome Differences Automated Test Scripts  </vt:lpstr>
      <vt:lpstr>Thank You and Good Luck!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Genomic Sequences</dc:title>
  <dc:creator>YohanSantos</dc:creator>
  <cp:lastModifiedBy>Yordan Alvarez</cp:lastModifiedBy>
  <cp:revision>100</cp:revision>
  <dcterms:created xsi:type="dcterms:W3CDTF">2015-07-27T01:19:14Z</dcterms:created>
  <dcterms:modified xsi:type="dcterms:W3CDTF">2015-08-02T18:08:12Z</dcterms:modified>
</cp:coreProperties>
</file>