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0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92" r:id="rId13"/>
    <p:sldId id="269" r:id="rId14"/>
    <p:sldId id="271" r:id="rId15"/>
    <p:sldId id="272" r:id="rId16"/>
    <p:sldId id="299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-408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 algn="ctr"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3.2 Billion Human </a:t>
            </a:r>
            <a:r>
              <a:rPr lang="en-US" dirty="0"/>
              <a:t>Genome</a:t>
            </a:r>
          </a:p>
        </c:rich>
      </c:tx>
      <c:layout>
        <c:manualLayout>
          <c:xMode val="edge"/>
          <c:yMode val="edge"/>
          <c:x val="0.119989106753813"/>
          <c:y val="0.0072102555950447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explosion val="7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unknown</c:v>
                </c:pt>
                <c:pt idx="1">
                  <c:v>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95.0</c:v>
                </c:pt>
                <c:pt idx="1">
                  <c:v>5.0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B75D0-9DC8-0F4C-8FF4-9EC384118594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542E-D7FC-7544-A356-236CBFC2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10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744DB-E5DB-E349-BB3A-E0D77BB81A3A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CC28B-BDC8-9E46-8F93-A5BD807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63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C28B-BDC8-9E46-8F93-A5BD80799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DA00-D36B-4648-9F92-34279EE72768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A04-0C1A-F842-88AB-75F4B7BD9F32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20DB-B818-3B48-8B5C-620AFCA95BB6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2CC4-00DE-EE43-9483-A5D8D3DBD9D0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1EF-4623-F147-97B4-15219B9CDBE5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CD1E-3882-9F49-AE57-AEAA08057FC8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10B-C42E-804E-B776-C6080AC9641B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E51-14B5-6A48-915B-6B34D414EF19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C6-24E0-7C48-B55B-B2CC57E0B734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F7F-6597-8D4E-8346-1C87BAC6932F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E463-9D65-154F-8047-7D29375781EA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72B-08FB-004A-97F6-AAC9C9BBEA1B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6299-E73F-D841-BBBC-27A41213F7A4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99C-ED2F-804C-B8F7-4DDFE471D943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B342-C5ED-E446-B8F3-9BF47C5919AF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8B09-7B58-2940-9D65-7225CA0C0BC7}" type="datetime1">
              <a:rPr lang="en-US" smtClean="0"/>
              <a:t>8/2/15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B951-78EB-8E4A-83AC-623D5D2BEDB6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367" y="2209800"/>
            <a:ext cx="7766936" cy="901236"/>
          </a:xfrm>
        </p:spPr>
        <p:txBody>
          <a:bodyPr/>
          <a:lstStyle/>
          <a:p>
            <a:pPr algn="ctr"/>
            <a:r>
              <a:rPr lang="en-US" dirty="0" smtClean="0"/>
              <a:t>Genomic 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367" y="378413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Yordan Alvarez – Developer, Tester, and Scrum Master</a:t>
            </a:r>
          </a:p>
          <a:p>
            <a:pPr algn="ctr"/>
            <a:r>
              <a:rPr lang="en-US" sz="2000" dirty="0" err="1" smtClean="0"/>
              <a:t>Yohan</a:t>
            </a:r>
            <a:r>
              <a:rPr lang="en-US" sz="2000" dirty="0" smtClean="0"/>
              <a:t> Santos – Developer, </a:t>
            </a:r>
            <a:r>
              <a:rPr lang="en-US" sz="2000" dirty="0"/>
              <a:t>Tester, and Scrum Master</a:t>
            </a:r>
          </a:p>
        </p:txBody>
      </p:sp>
    </p:spTree>
    <p:extLst>
      <p:ext uri="{BB962C8B-B14F-4D97-AF65-F5344CB8AC3E}">
        <p14:creationId xmlns:p14="http://schemas.microsoft.com/office/powerpoint/2010/main" val="49046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pPr algn="ctr"/>
            <a:r>
              <a:rPr lang="en-US" dirty="0"/>
              <a:t>Security/Privacy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2160589"/>
            <a:ext cx="2286000" cy="13716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46" y="2160589"/>
            <a:ext cx="2286000" cy="13716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68" y="4359278"/>
            <a:ext cx="2286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6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Repeated Sequences</a:t>
            </a:r>
            <a:br>
              <a:rPr lang="en-US" dirty="0" smtClean="0"/>
            </a:br>
            <a:r>
              <a:rPr lang="en-US" dirty="0" smtClean="0"/>
              <a:t>Minimal Class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2" y="3034357"/>
            <a:ext cx="8478433" cy="2133898"/>
          </a:xfrm>
        </p:spPr>
      </p:pic>
    </p:spTree>
    <p:extLst>
      <p:ext uri="{BB962C8B-B14F-4D97-AF65-F5344CB8AC3E}">
        <p14:creationId xmlns:p14="http://schemas.microsoft.com/office/powerpoint/2010/main" val="88980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 Machine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Content Placeholder 5" descr="statemachin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9" t="-4897" r="-7879" b="-8358"/>
          <a:stretch/>
        </p:blipFill>
        <p:spPr>
          <a:xfrm>
            <a:off x="677334" y="1403685"/>
            <a:ext cx="8596668" cy="4637678"/>
          </a:xfrm>
        </p:spPr>
      </p:pic>
    </p:spTree>
    <p:extLst>
      <p:ext uri="{BB962C8B-B14F-4D97-AF65-F5344CB8AC3E}">
        <p14:creationId xmlns:p14="http://schemas.microsoft.com/office/powerpoint/2010/main" val="137261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Algorithm </a:t>
            </a:r>
            <a:r>
              <a:rPr lang="en-US" dirty="0" smtClean="0"/>
              <a:t>used </a:t>
            </a:r>
            <a:r>
              <a:rPr lang="en-US" dirty="0"/>
              <a:t>t</a:t>
            </a:r>
            <a:r>
              <a:rPr lang="en-US" dirty="0" smtClean="0"/>
              <a:t>o Find Repeated Sequences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128" y="2256852"/>
            <a:ext cx="6163535" cy="4286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35" y="2685537"/>
            <a:ext cx="419158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 Repeated Sequences </a:t>
            </a:r>
            <a:br>
              <a:rPr lang="en-US" dirty="0" smtClean="0"/>
            </a:br>
            <a:r>
              <a:rPr lang="en-US" dirty="0" smtClean="0"/>
              <a:t>Sunny </a:t>
            </a:r>
            <a:r>
              <a:rPr lang="en-US" dirty="0"/>
              <a:t>D</a:t>
            </a:r>
            <a:r>
              <a:rPr lang="en-US" dirty="0" smtClean="0"/>
              <a:t>ay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2163" y="2128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 descr="Screen Shot 2015-07-27 at 11.43.1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83" b="-11183"/>
          <a:stretch>
            <a:fillRect/>
          </a:stretch>
        </p:blipFill>
        <p:spPr>
          <a:xfrm>
            <a:off x="677334" y="2128838"/>
            <a:ext cx="8596668" cy="3880773"/>
          </a:xfrm>
        </p:spPr>
      </p:pic>
    </p:spTree>
    <p:extLst>
      <p:ext uri="{BB962C8B-B14F-4D97-AF65-F5344CB8AC3E}">
        <p14:creationId xmlns:p14="http://schemas.microsoft.com/office/powerpoint/2010/main" val="414146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Repeated Sequences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Rainy </a:t>
            </a:r>
            <a:r>
              <a:rPr lang="en-US" dirty="0"/>
              <a:t>D</a:t>
            </a:r>
            <a:r>
              <a:rPr lang="en-US" dirty="0" smtClean="0"/>
              <a:t>ay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62163" y="2128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Content Placeholder 7" descr="Screen Shot 2015-07-27 at 11.45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87" b="-11087"/>
          <a:stretch>
            <a:fillRect/>
          </a:stretch>
        </p:blipFill>
        <p:spPr>
          <a:xfrm>
            <a:off x="677334" y="2128838"/>
            <a:ext cx="8596668" cy="3880773"/>
          </a:xfrm>
        </p:spPr>
      </p:pic>
    </p:spTree>
    <p:extLst>
      <p:ext uri="{BB962C8B-B14F-4D97-AF65-F5344CB8AC3E}">
        <p14:creationId xmlns:p14="http://schemas.microsoft.com/office/powerpoint/2010/main" val="746785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Find Repeated Sequences</a:t>
            </a:r>
            <a:br>
              <a:rPr lang="en-US" dirty="0"/>
            </a:br>
            <a:r>
              <a:rPr lang="en-US" dirty="0"/>
              <a:t>Automated </a:t>
            </a:r>
            <a:r>
              <a:rPr lang="en-US" dirty="0" smtClean="0"/>
              <a:t>Test Scripts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 descr="Screenshot from 2015-07-27 21_28_1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11" t="310" r="-14062" b="77"/>
          <a:stretch/>
        </p:blipFill>
        <p:spPr>
          <a:xfrm>
            <a:off x="738630" y="2137699"/>
            <a:ext cx="8474075" cy="4086225"/>
          </a:xfrm>
        </p:spPr>
      </p:pic>
    </p:spTree>
    <p:extLst>
      <p:ext uri="{BB962C8B-B14F-4D97-AF65-F5344CB8AC3E}">
        <p14:creationId xmlns:p14="http://schemas.microsoft.com/office/powerpoint/2010/main" val="52694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8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pPr algn="ctr"/>
            <a:r>
              <a:rPr lang="en-US" dirty="0" smtClean="0"/>
              <a:t>Problem Definition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644864"/>
              </p:ext>
            </p:extLst>
          </p:nvPr>
        </p:nvGraphicFramePr>
        <p:xfrm>
          <a:off x="2377913" y="1672361"/>
          <a:ext cx="5029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7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5FCBEF"/>
                </a:solidFill>
              </a:rPr>
              <a:t>Gantt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84" y="1508125"/>
            <a:ext cx="6967652" cy="388143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84" y="5389562"/>
            <a:ext cx="778713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6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pPr algn="ctr"/>
            <a:r>
              <a:rPr lang="en-US" dirty="0" smtClean="0"/>
              <a:t>User Stories Implemented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68" y="1448825"/>
            <a:ext cx="7315200" cy="4775099"/>
          </a:xfrm>
        </p:spPr>
      </p:pic>
    </p:spTree>
    <p:extLst>
      <p:ext uri="{BB962C8B-B14F-4D97-AF65-F5344CB8AC3E}">
        <p14:creationId xmlns:p14="http://schemas.microsoft.com/office/powerpoint/2010/main" val="71069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pPr algn="ctr"/>
            <a:r>
              <a:rPr lang="en-US" dirty="0" smtClean="0"/>
              <a:t> Use Cases Diagram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708" y="1320800"/>
            <a:ext cx="6217920" cy="5160616"/>
          </a:xfrm>
        </p:spPr>
      </p:pic>
    </p:spTree>
    <p:extLst>
      <p:ext uri="{BB962C8B-B14F-4D97-AF65-F5344CB8AC3E}">
        <p14:creationId xmlns:p14="http://schemas.microsoft.com/office/powerpoint/2010/main" val="217323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Find Repeated Sequences </a:t>
            </a:r>
            <a:br>
              <a:rPr lang="en-US" dirty="0" smtClean="0"/>
            </a:br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29640"/>
            <a:ext cx="8596312" cy="2943332"/>
          </a:xfrm>
        </p:spPr>
      </p:pic>
    </p:spTree>
    <p:extLst>
      <p:ext uri="{BB962C8B-B14F-4D97-AF65-F5344CB8AC3E}">
        <p14:creationId xmlns:p14="http://schemas.microsoft.com/office/powerpoint/2010/main" val="219679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700"/>
          </a:xfrm>
        </p:spPr>
        <p:txBody>
          <a:bodyPr/>
          <a:lstStyle/>
          <a:p>
            <a:pPr algn="ctr"/>
            <a:r>
              <a:rPr lang="en-US" dirty="0" smtClean="0"/>
              <a:t>System Design (MVC)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60" y="1998663"/>
            <a:ext cx="6296016" cy="3881437"/>
          </a:xfrm>
        </p:spPr>
      </p:pic>
    </p:spTree>
    <p:extLst>
      <p:ext uri="{BB962C8B-B14F-4D97-AF65-F5344CB8AC3E}">
        <p14:creationId xmlns:p14="http://schemas.microsoft.com/office/powerpoint/2010/main" val="182607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pPr algn="ctr"/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2050" name="Picture 2" descr="https://lh4.googleusercontent.com/MTYOX6-TB_qdNemnuIWIK5D74LUXUhWge32w4MgCcTiGivg6kWSgw2jzP6WSXsR6D85MVZKqRgH_EEWGM-oQxLpwA29oCUtx8lf02gkLLRkeeplF1uLpxXeLYjbryIaU6Ph9cw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368" y="1521750"/>
            <a:ext cx="6324600" cy="4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pPr algn="ctr"/>
            <a:r>
              <a:rPr lang="en-US" dirty="0"/>
              <a:t>Persistent </a:t>
            </a:r>
            <a:r>
              <a:rPr lang="en-US" dirty="0" smtClean="0"/>
              <a:t>Data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68" y="1633535"/>
            <a:ext cx="7010400" cy="45196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5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1497</TotalTime>
  <Words>94</Words>
  <Application>Microsoft Macintosh PowerPoint</Application>
  <PresentationFormat>Custom</PresentationFormat>
  <Paragraphs>39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Genomic Sequences</vt:lpstr>
      <vt:lpstr>Problem Definition</vt:lpstr>
      <vt:lpstr>Gantt Chart</vt:lpstr>
      <vt:lpstr>User Stories Implemented</vt:lpstr>
      <vt:lpstr> Use Cases Diagram </vt:lpstr>
      <vt:lpstr>Find Repeated Sequences  Sequence Diagram</vt:lpstr>
      <vt:lpstr>System Design (MVC)</vt:lpstr>
      <vt:lpstr>System Deployment</vt:lpstr>
      <vt:lpstr>Persistent Data Design</vt:lpstr>
      <vt:lpstr>Security/Privacy</vt:lpstr>
      <vt:lpstr>Find Repeated Sequences Minimal Class Diagram</vt:lpstr>
      <vt:lpstr>State Machine Diagram</vt:lpstr>
      <vt:lpstr>Main Algorithm used to Find Repeated Sequences</vt:lpstr>
      <vt:lpstr>Find Repeated Sequences  Sunny Day</vt:lpstr>
      <vt:lpstr>Find Repeated Sequences  Rainy Day</vt:lpstr>
      <vt:lpstr>Find Repeated Sequences Automated Test Scripts  </vt:lpstr>
      <vt:lpstr>Thanks!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Sequences</dc:title>
  <dc:creator>YohanSantos</dc:creator>
  <cp:lastModifiedBy>Yordan Alvarez</cp:lastModifiedBy>
  <cp:revision>106</cp:revision>
  <dcterms:created xsi:type="dcterms:W3CDTF">2015-07-27T01:19:14Z</dcterms:created>
  <dcterms:modified xsi:type="dcterms:W3CDTF">2015-08-02T18:09:47Z</dcterms:modified>
</cp:coreProperties>
</file>