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4" name="Shape 4"/>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360"/>
              </a:spcBef>
              <a:spcAft>
                <a:spcPts val="0"/>
              </a:spcAft>
              <a:defRPr b="0" baseline="0" i="0" sz="1200" u="none" cap="none" strike="noStrike">
                <a:solidFill>
                  <a:schemeClr val="dk1"/>
                </a:solidFill>
                <a:latin typeface="Calibri"/>
                <a:ea typeface="Calibri"/>
                <a:cs typeface="Calibri"/>
                <a:sym typeface="Calibri"/>
              </a:defRPr>
            </a:lvl1pPr>
            <a:lvl2pPr indent="0" marL="457200" marR="0" rtl="0" algn="l">
              <a:spcBef>
                <a:spcPts val="360"/>
              </a:spcBef>
              <a:spcAft>
                <a:spcPts val="0"/>
              </a:spcAft>
              <a:defRPr b="0" baseline="0" i="0" sz="1200" u="none" cap="none" strike="noStrike">
                <a:solidFill>
                  <a:schemeClr val="dk1"/>
                </a:solidFill>
                <a:latin typeface="Calibri"/>
                <a:ea typeface="Calibri"/>
                <a:cs typeface="Calibri"/>
                <a:sym typeface="Calibri"/>
              </a:defRPr>
            </a:lvl2pPr>
            <a:lvl3pPr indent="0" marL="914400" marR="0" rtl="0" algn="l">
              <a:spcBef>
                <a:spcPts val="360"/>
              </a:spcBef>
              <a:spcAft>
                <a:spcPts val="0"/>
              </a:spcAft>
              <a:defRPr b="0" baseline="0" i="0" sz="1200" u="none" cap="none" strike="noStrike">
                <a:solidFill>
                  <a:schemeClr val="dk1"/>
                </a:solidFill>
                <a:latin typeface="Calibri"/>
                <a:ea typeface="Calibri"/>
                <a:cs typeface="Calibri"/>
                <a:sym typeface="Calibri"/>
              </a:defRPr>
            </a:lvl3pPr>
            <a:lvl4pPr indent="0" marL="1371600" marR="0" rtl="0" algn="l">
              <a:spcBef>
                <a:spcPts val="360"/>
              </a:spcBef>
              <a:spcAft>
                <a:spcPts val="0"/>
              </a:spcAft>
              <a:defRPr b="0" baseline="0" i="0" sz="1200" u="none" cap="none" strike="noStrike">
                <a:solidFill>
                  <a:schemeClr val="dk1"/>
                </a:solidFill>
                <a:latin typeface="Calibri"/>
                <a:ea typeface="Calibri"/>
                <a:cs typeface="Calibri"/>
                <a:sym typeface="Calibri"/>
              </a:defRPr>
            </a:lvl4pPr>
            <a:lvl5pPr indent="0" marL="1828800" marR="0" rtl="0" algn="l">
              <a:spcBef>
                <a:spcPts val="360"/>
              </a:spcBef>
              <a:spcAft>
                <a:spcPts val="0"/>
              </a:spcAft>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5" name="Shape 8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86" name="Shape 8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 name="Shape 14"/>
        <p:cNvGrpSpPr/>
        <p:nvPr/>
      </p:nvGrpSpPr>
      <p:grpSpPr>
        <a:xfrm>
          <a:off x="0" y="0"/>
          <a:ext cx="0" cy="0"/>
          <a:chOff x="0" y="0"/>
          <a:chExt cx="0" cy="0"/>
        </a:xfrm>
      </p:grpSpPr>
      <p:sp>
        <p:nvSpPr>
          <p:cNvPr id="15" name="Shape 15"/>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73" name="Shape 73"/>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sz="15000">
                <a:solidFill>
                  <a:schemeClr val="dk1"/>
                </a:solidFill>
                <a:latin typeface="Arial"/>
                <a:ea typeface="Arial"/>
                <a:cs typeface="Arial"/>
                <a:sym typeface="Arial"/>
              </a:defRPr>
            </a:lvl1pPr>
            <a:lvl2pPr indent="-515937" marL="3481388" rtl="0" algn="l">
              <a:spcBef>
                <a:spcPts val="2620"/>
              </a:spcBef>
              <a:spcAft>
                <a:spcPts val="0"/>
              </a:spcAft>
              <a:buClr>
                <a:schemeClr val="dk1"/>
              </a:buClr>
              <a:buFont typeface="Arial"/>
              <a:buChar char="–"/>
              <a:defRPr sz="13100">
                <a:solidFill>
                  <a:schemeClr val="dk1"/>
                </a:solidFill>
                <a:latin typeface="Arial"/>
                <a:ea typeface="Arial"/>
                <a:cs typeface="Arial"/>
                <a:sym typeface="Arial"/>
              </a:defRPr>
            </a:lvl2pPr>
            <a:lvl3pPr indent="-365125" marL="5356225" rtl="0" algn="l">
              <a:spcBef>
                <a:spcPts val="2240"/>
              </a:spcBef>
              <a:spcAft>
                <a:spcPts val="0"/>
              </a:spcAft>
              <a:buClr>
                <a:schemeClr val="dk1"/>
              </a:buClr>
              <a:buFont typeface="Arial"/>
              <a:buChar char="•"/>
              <a:defRPr sz="11200">
                <a:solidFill>
                  <a:schemeClr val="dk1"/>
                </a:solidFill>
                <a:latin typeface="Arial"/>
                <a:ea typeface="Arial"/>
                <a:cs typeface="Arial"/>
                <a:sym typeface="Arial"/>
              </a:defRPr>
            </a:lvl3pPr>
            <a:lvl4pPr indent="-474663" marL="7497763"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4pPr>
            <a:lvl5pPr indent="-484188" marL="96408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5pPr>
            <a:lvl6pPr indent="-484188" marL="100980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6pPr>
            <a:lvl7pPr indent="-484188" marL="105552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7pPr>
            <a:lvl8pPr indent="-484188" marL="110124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8pPr>
            <a:lvl9pPr indent="-484188" marL="114696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9pPr>
          </a:lstStyle>
          <a:p/>
        </p:txBody>
      </p:sp>
      <p:sp>
        <p:nvSpPr>
          <p:cNvPr id="74" name="Shape 74"/>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79" name="Shape 79"/>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sz="15000">
                <a:solidFill>
                  <a:schemeClr val="dk1"/>
                </a:solidFill>
                <a:latin typeface="Arial"/>
                <a:ea typeface="Arial"/>
                <a:cs typeface="Arial"/>
                <a:sym typeface="Arial"/>
              </a:defRPr>
            </a:lvl1pPr>
            <a:lvl2pPr indent="-515937" marL="3481388" rtl="0" algn="l">
              <a:spcBef>
                <a:spcPts val="2620"/>
              </a:spcBef>
              <a:spcAft>
                <a:spcPts val="0"/>
              </a:spcAft>
              <a:buClr>
                <a:schemeClr val="dk1"/>
              </a:buClr>
              <a:buFont typeface="Arial"/>
              <a:buChar char="–"/>
              <a:defRPr sz="13100">
                <a:solidFill>
                  <a:schemeClr val="dk1"/>
                </a:solidFill>
                <a:latin typeface="Arial"/>
                <a:ea typeface="Arial"/>
                <a:cs typeface="Arial"/>
                <a:sym typeface="Arial"/>
              </a:defRPr>
            </a:lvl2pPr>
            <a:lvl3pPr indent="-365125" marL="5356225" rtl="0" algn="l">
              <a:spcBef>
                <a:spcPts val="2240"/>
              </a:spcBef>
              <a:spcAft>
                <a:spcPts val="0"/>
              </a:spcAft>
              <a:buClr>
                <a:schemeClr val="dk1"/>
              </a:buClr>
              <a:buFont typeface="Arial"/>
              <a:buChar char="•"/>
              <a:defRPr sz="11200">
                <a:solidFill>
                  <a:schemeClr val="dk1"/>
                </a:solidFill>
                <a:latin typeface="Arial"/>
                <a:ea typeface="Arial"/>
                <a:cs typeface="Arial"/>
                <a:sym typeface="Arial"/>
              </a:defRPr>
            </a:lvl3pPr>
            <a:lvl4pPr indent="-474663" marL="7497763"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4pPr>
            <a:lvl5pPr indent="-484188" marL="96408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5pPr>
            <a:lvl6pPr indent="-484188" marL="100980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6pPr>
            <a:lvl7pPr indent="-484188" marL="105552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7pPr>
            <a:lvl8pPr indent="-484188" marL="110124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8pPr>
            <a:lvl9pPr indent="-484188" marL="114696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9pPr>
          </a:lstStyle>
          <a:p/>
        </p:txBody>
      </p:sp>
      <p:sp>
        <p:nvSpPr>
          <p:cNvPr id="80" name="Shape 80"/>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82" name="Shape 82"/>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1pPr>
            <a:lvl2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2pPr>
            <a:lvl3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3pPr>
            <a:lvl4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4pPr>
            <a:lvl5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5pPr>
            <a:lvl6pPr indent="0" marL="457200" marR="0" rtl="0" algn="ctr">
              <a:spcBef>
                <a:spcPts val="0"/>
              </a:spcBef>
              <a:spcAft>
                <a:spcPts val="0"/>
              </a:spcAft>
              <a:defRPr b="0" baseline="0" i="0" sz="20600" u="none" cap="none" strike="noStrike">
                <a:solidFill>
                  <a:schemeClr val="dk2"/>
                </a:solidFill>
                <a:latin typeface="Arial"/>
                <a:ea typeface="Arial"/>
                <a:cs typeface="Arial"/>
                <a:sym typeface="Arial"/>
              </a:defRPr>
            </a:lvl6pPr>
            <a:lvl7pPr indent="0" marL="914400" marR="0" rtl="0" algn="ctr">
              <a:spcBef>
                <a:spcPts val="0"/>
              </a:spcBef>
              <a:spcAft>
                <a:spcPts val="0"/>
              </a:spcAft>
              <a:defRPr b="0" baseline="0" i="0" sz="20600" u="none" cap="none" strike="noStrike">
                <a:solidFill>
                  <a:schemeClr val="dk2"/>
                </a:solidFill>
                <a:latin typeface="Arial"/>
                <a:ea typeface="Arial"/>
                <a:cs typeface="Arial"/>
                <a:sym typeface="Arial"/>
              </a:defRPr>
            </a:lvl7pPr>
            <a:lvl8pPr indent="0" marL="1371600" marR="0" rtl="0" algn="ctr">
              <a:spcBef>
                <a:spcPts val="0"/>
              </a:spcBef>
              <a:spcAft>
                <a:spcPts val="0"/>
              </a:spcAft>
              <a:defRPr b="0" baseline="0" i="0" sz="20600" u="none" cap="none" strike="noStrike">
                <a:solidFill>
                  <a:schemeClr val="dk2"/>
                </a:solidFill>
                <a:latin typeface="Arial"/>
                <a:ea typeface="Arial"/>
                <a:cs typeface="Arial"/>
                <a:sym typeface="Arial"/>
              </a:defRPr>
            </a:lvl8pPr>
            <a:lvl9pPr indent="0" marL="1828800" marR="0" rtl="0" algn="ctr">
              <a:spcBef>
                <a:spcPts val="0"/>
              </a:spcBef>
              <a:spcAft>
                <a:spcPts val="0"/>
              </a:spcAft>
              <a:defRPr b="0" baseline="0" i="0" sz="20600" u="none" cap="none" strike="noStrike">
                <a:solidFill>
                  <a:schemeClr val="dk2"/>
                </a:solidFill>
                <a:latin typeface="Arial"/>
                <a:ea typeface="Arial"/>
                <a:cs typeface="Arial"/>
                <a:sym typeface="Arial"/>
              </a:defRPr>
            </a:lvl9pPr>
          </a:lstStyle>
          <a:p/>
        </p:txBody>
      </p:sp>
      <p:sp>
        <p:nvSpPr>
          <p:cNvPr id="20" name="Shape 2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marL="0" marR="0" rtl="0" algn="ctr">
              <a:spcBef>
                <a:spcPts val="3000"/>
              </a:spcBef>
              <a:spcAft>
                <a:spcPts val="0"/>
              </a:spcAft>
              <a:buClr>
                <a:schemeClr val="dk1"/>
              </a:buClr>
              <a:buFont typeface="Arial"/>
              <a:buNone/>
              <a:defRPr b="0" baseline="0" i="0" sz="15000" u="none" cap="none" strike="noStrike">
                <a:solidFill>
                  <a:schemeClr val="dk1"/>
                </a:solidFill>
                <a:latin typeface="Arial"/>
                <a:ea typeface="Arial"/>
                <a:cs typeface="Arial"/>
                <a:sym typeface="Arial"/>
              </a:defRPr>
            </a:lvl1pPr>
            <a:lvl2pPr indent="0" marL="457200" marR="0" rtl="0" algn="ctr">
              <a:spcBef>
                <a:spcPts val="2620"/>
              </a:spcBef>
              <a:spcAft>
                <a:spcPts val="0"/>
              </a:spcAft>
              <a:buClr>
                <a:schemeClr val="dk1"/>
              </a:buClr>
              <a:buFont typeface="Arial"/>
              <a:buNone/>
              <a:defRPr b="0" baseline="0" i="0" sz="13100" u="none" cap="none" strike="noStrike">
                <a:solidFill>
                  <a:schemeClr val="dk1"/>
                </a:solidFill>
                <a:latin typeface="Arial"/>
                <a:ea typeface="Arial"/>
                <a:cs typeface="Arial"/>
                <a:sym typeface="Arial"/>
              </a:defRPr>
            </a:lvl2pPr>
            <a:lvl3pPr indent="0" marL="914400" marR="0" rtl="0" algn="ctr">
              <a:spcBef>
                <a:spcPts val="2240"/>
              </a:spcBef>
              <a:spcAft>
                <a:spcPts val="0"/>
              </a:spcAft>
              <a:buClr>
                <a:schemeClr val="dk1"/>
              </a:buClr>
              <a:buFont typeface="Arial"/>
              <a:buNone/>
              <a:defRPr b="0" baseline="0" i="0" sz="11200" u="none" cap="none" strike="noStrike">
                <a:solidFill>
                  <a:schemeClr val="dk1"/>
                </a:solidFill>
                <a:latin typeface="Arial"/>
                <a:ea typeface="Arial"/>
                <a:cs typeface="Arial"/>
                <a:sym typeface="Arial"/>
              </a:defRPr>
            </a:lvl3pPr>
            <a:lvl4pPr indent="0" marL="13716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4pPr>
            <a:lvl5pPr indent="0" marL="18288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5pPr>
            <a:lvl6pPr indent="0" marL="22860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6pPr>
            <a:lvl7pPr indent="0" marL="27432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7pPr>
            <a:lvl8pPr indent="0" marL="32004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8pPr>
            <a:lvl9pPr indent="0" marL="3657600" marR="0" rtl="0" algn="ctr">
              <a:spcBef>
                <a:spcPts val="1880"/>
              </a:spcBef>
              <a:spcAft>
                <a:spcPts val="0"/>
              </a:spcAft>
              <a:buClr>
                <a:schemeClr val="dk1"/>
              </a:buClr>
              <a:buFont typeface="Arial"/>
              <a:buNone/>
              <a:defRPr b="0" baseline="0" i="0" sz="9400" u="none" cap="none" strike="noStrike">
                <a:solidFill>
                  <a:schemeClr val="dk1"/>
                </a:solidFill>
                <a:latin typeface="Arial"/>
                <a:ea typeface="Arial"/>
                <a:cs typeface="Arial"/>
                <a:sym typeface="Arial"/>
              </a:defRPr>
            </a:lvl9pPr>
          </a:lstStyle>
          <a:p/>
        </p:txBody>
      </p:sp>
      <p:sp>
        <p:nvSpPr>
          <p:cNvPr id="21" name="Shape 21"/>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23" name="Shape 2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26" name="Shape 26"/>
          <p:cNvSpPr txBox="1"/>
          <p:nvPr>
            <p:ph idx="1" type="body"/>
          </p:nvPr>
        </p:nvSpPr>
        <p:spPr>
          <a:xfrm>
            <a:off x="1646238" y="10242550"/>
            <a:ext cx="29627511" cy="28963937"/>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sz="15000">
                <a:solidFill>
                  <a:schemeClr val="dk1"/>
                </a:solidFill>
                <a:latin typeface="Arial"/>
                <a:ea typeface="Arial"/>
                <a:cs typeface="Arial"/>
                <a:sym typeface="Arial"/>
              </a:defRPr>
            </a:lvl1pPr>
            <a:lvl2pPr indent="-515937" marL="3481388" rtl="0" algn="l">
              <a:spcBef>
                <a:spcPts val="2620"/>
              </a:spcBef>
              <a:spcAft>
                <a:spcPts val="0"/>
              </a:spcAft>
              <a:buClr>
                <a:schemeClr val="dk1"/>
              </a:buClr>
              <a:buFont typeface="Arial"/>
              <a:buChar char="–"/>
              <a:defRPr sz="13100">
                <a:solidFill>
                  <a:schemeClr val="dk1"/>
                </a:solidFill>
                <a:latin typeface="Arial"/>
                <a:ea typeface="Arial"/>
                <a:cs typeface="Arial"/>
                <a:sym typeface="Arial"/>
              </a:defRPr>
            </a:lvl2pPr>
            <a:lvl3pPr indent="-365125" marL="5356225" rtl="0" algn="l">
              <a:spcBef>
                <a:spcPts val="2240"/>
              </a:spcBef>
              <a:spcAft>
                <a:spcPts val="0"/>
              </a:spcAft>
              <a:buClr>
                <a:schemeClr val="dk1"/>
              </a:buClr>
              <a:buFont typeface="Arial"/>
              <a:buChar char="•"/>
              <a:defRPr sz="11200">
                <a:solidFill>
                  <a:schemeClr val="dk1"/>
                </a:solidFill>
                <a:latin typeface="Arial"/>
                <a:ea typeface="Arial"/>
                <a:cs typeface="Arial"/>
                <a:sym typeface="Arial"/>
              </a:defRPr>
            </a:lvl3pPr>
            <a:lvl4pPr indent="-474663" marL="7497763"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4pPr>
            <a:lvl5pPr indent="-484188" marL="96408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5pPr>
            <a:lvl6pPr indent="-484188" marL="100980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6pPr>
            <a:lvl7pPr indent="-484188" marL="105552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7pPr>
            <a:lvl8pPr indent="-484188" marL="110124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8pPr>
            <a:lvl9pPr indent="-484188" marL="11469688" rtl="0" algn="l">
              <a:spcBef>
                <a:spcPts val="1880"/>
              </a:spcBef>
              <a:spcAft>
                <a:spcPts val="0"/>
              </a:spcAft>
              <a:buClr>
                <a:schemeClr val="dk1"/>
              </a:buClr>
              <a:buFont typeface="Arial"/>
              <a:buChar char="»"/>
              <a:defRPr sz="9400">
                <a:solidFill>
                  <a:schemeClr val="dk1"/>
                </a:solidFill>
                <a:latin typeface="Arial"/>
                <a:ea typeface="Arial"/>
                <a:cs typeface="Arial"/>
                <a:sym typeface="Arial"/>
              </a:defRPr>
            </a:lvl9pPr>
          </a:lstStyle>
          <a:p/>
        </p:txBody>
      </p:sp>
      <p:sp>
        <p:nvSpPr>
          <p:cNvPr id="27" name="Shape 27"/>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type="title"/>
          </p:nvPr>
        </p:nvSpPr>
        <p:spPr>
          <a:xfrm>
            <a:off x="2600325" y="28205209"/>
            <a:ext cx="27980878" cy="8715934"/>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sz="20600">
                <a:solidFill>
                  <a:schemeClr val="dk2"/>
                </a:solidFill>
                <a:latin typeface="Arial"/>
                <a:ea typeface="Arial"/>
                <a:cs typeface="Arial"/>
                <a:sym typeface="Arial"/>
              </a:defRPr>
            </a:lvl2pPr>
            <a:lvl3pPr rtl="0">
              <a:spcBef>
                <a:spcPts val="0"/>
              </a:spcBef>
              <a:defRPr sz="20600">
                <a:solidFill>
                  <a:schemeClr val="dk2"/>
                </a:solidFill>
                <a:latin typeface="Arial"/>
                <a:ea typeface="Arial"/>
                <a:cs typeface="Arial"/>
                <a:sym typeface="Arial"/>
              </a:defRPr>
            </a:lvl3pPr>
            <a:lvl4pPr rtl="0">
              <a:spcBef>
                <a:spcPts val="0"/>
              </a:spcBef>
              <a:defRPr sz="20600">
                <a:solidFill>
                  <a:schemeClr val="dk2"/>
                </a:solidFill>
                <a:latin typeface="Arial"/>
                <a:ea typeface="Arial"/>
                <a:cs typeface="Arial"/>
                <a:sym typeface="Arial"/>
              </a:defRPr>
            </a:lvl4pPr>
            <a:lvl5pPr rtl="0">
              <a:spcBef>
                <a:spcPts val="0"/>
              </a:spcBef>
              <a:defRPr sz="20600">
                <a:solidFill>
                  <a:schemeClr val="dk2"/>
                </a:solidFill>
                <a:latin typeface="Arial"/>
                <a:ea typeface="Arial"/>
                <a:cs typeface="Arial"/>
                <a:sym typeface="Arial"/>
              </a:defRPr>
            </a:lvl5pPr>
            <a:lvl6pPr rtl="0">
              <a:spcBef>
                <a:spcPts val="0"/>
              </a:spcBef>
              <a:defRPr sz="20600">
                <a:solidFill>
                  <a:schemeClr val="dk2"/>
                </a:solidFill>
                <a:latin typeface="Arial"/>
                <a:ea typeface="Arial"/>
                <a:cs typeface="Arial"/>
                <a:sym typeface="Arial"/>
              </a:defRPr>
            </a:lvl6pPr>
            <a:lvl7pPr rtl="0">
              <a:spcBef>
                <a:spcPts val="0"/>
              </a:spcBef>
              <a:defRPr sz="20600">
                <a:solidFill>
                  <a:schemeClr val="dk2"/>
                </a:solidFill>
                <a:latin typeface="Arial"/>
                <a:ea typeface="Arial"/>
                <a:cs typeface="Arial"/>
                <a:sym typeface="Arial"/>
              </a:defRPr>
            </a:lvl7pPr>
            <a:lvl8pPr rtl="0">
              <a:spcBef>
                <a:spcPts val="0"/>
              </a:spcBef>
              <a:defRPr sz="20600">
                <a:solidFill>
                  <a:schemeClr val="dk2"/>
                </a:solidFill>
                <a:latin typeface="Arial"/>
                <a:ea typeface="Arial"/>
                <a:cs typeface="Arial"/>
                <a:sym typeface="Arial"/>
              </a:defRPr>
            </a:lvl8pPr>
            <a:lvl9pPr rtl="0">
              <a:spcBef>
                <a:spcPts val="0"/>
              </a:spcBef>
              <a:defRPr sz="20600">
                <a:solidFill>
                  <a:schemeClr val="dk2"/>
                </a:solidFill>
                <a:latin typeface="Arial"/>
                <a:ea typeface="Arial"/>
                <a:cs typeface="Arial"/>
                <a:sym typeface="Arial"/>
              </a:defRPr>
            </a:lvl9pPr>
          </a:lstStyle>
          <a:p/>
        </p:txBody>
      </p:sp>
      <p:sp>
        <p:nvSpPr>
          <p:cNvPr id="32" name="Shape 32"/>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33" name="Shape 33"/>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38" name="Shape 38"/>
          <p:cNvSpPr txBox="1"/>
          <p:nvPr>
            <p:ph idx="1" type="body"/>
          </p:nvPr>
        </p:nvSpPr>
        <p:spPr>
          <a:xfrm>
            <a:off x="1645444" y="10242177"/>
            <a:ext cx="14756605" cy="28964964"/>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9" name="Shape 39"/>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0" name="Shape 40"/>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spcBef>
                <a:spcPts val="0"/>
              </a:spcBef>
              <a:defRPr/>
            </a:lvl1pPr>
            <a:lvl2pPr rtl="0">
              <a:spcBef>
                <a:spcPts val="0"/>
              </a:spcBef>
              <a:defRPr sz="20600">
                <a:solidFill>
                  <a:schemeClr val="dk2"/>
                </a:solidFill>
                <a:latin typeface="Arial"/>
                <a:ea typeface="Arial"/>
                <a:cs typeface="Arial"/>
                <a:sym typeface="Arial"/>
              </a:defRPr>
            </a:lvl2pPr>
            <a:lvl3pPr rtl="0">
              <a:spcBef>
                <a:spcPts val="0"/>
              </a:spcBef>
              <a:defRPr sz="20600">
                <a:solidFill>
                  <a:schemeClr val="dk2"/>
                </a:solidFill>
                <a:latin typeface="Arial"/>
                <a:ea typeface="Arial"/>
                <a:cs typeface="Arial"/>
                <a:sym typeface="Arial"/>
              </a:defRPr>
            </a:lvl3pPr>
            <a:lvl4pPr rtl="0">
              <a:spcBef>
                <a:spcPts val="0"/>
              </a:spcBef>
              <a:defRPr sz="20600">
                <a:solidFill>
                  <a:schemeClr val="dk2"/>
                </a:solidFill>
                <a:latin typeface="Arial"/>
                <a:ea typeface="Arial"/>
                <a:cs typeface="Arial"/>
                <a:sym typeface="Arial"/>
              </a:defRPr>
            </a:lvl4pPr>
            <a:lvl5pPr rtl="0">
              <a:spcBef>
                <a:spcPts val="0"/>
              </a:spcBef>
              <a:defRPr sz="20600">
                <a:solidFill>
                  <a:schemeClr val="dk2"/>
                </a:solidFill>
                <a:latin typeface="Arial"/>
                <a:ea typeface="Arial"/>
                <a:cs typeface="Arial"/>
                <a:sym typeface="Arial"/>
              </a:defRPr>
            </a:lvl5pPr>
            <a:lvl6pPr rtl="0">
              <a:spcBef>
                <a:spcPts val="0"/>
              </a:spcBef>
              <a:defRPr sz="20600">
                <a:solidFill>
                  <a:schemeClr val="dk2"/>
                </a:solidFill>
                <a:latin typeface="Arial"/>
                <a:ea typeface="Arial"/>
                <a:cs typeface="Arial"/>
                <a:sym typeface="Arial"/>
              </a:defRPr>
            </a:lvl6pPr>
            <a:lvl7pPr rtl="0">
              <a:spcBef>
                <a:spcPts val="0"/>
              </a:spcBef>
              <a:defRPr sz="20600">
                <a:solidFill>
                  <a:schemeClr val="dk2"/>
                </a:solidFill>
                <a:latin typeface="Arial"/>
                <a:ea typeface="Arial"/>
                <a:cs typeface="Arial"/>
                <a:sym typeface="Arial"/>
              </a:defRPr>
            </a:lvl7pPr>
            <a:lvl8pPr rtl="0">
              <a:spcBef>
                <a:spcPts val="0"/>
              </a:spcBef>
              <a:defRPr sz="20600">
                <a:solidFill>
                  <a:schemeClr val="dk2"/>
                </a:solidFill>
                <a:latin typeface="Arial"/>
                <a:ea typeface="Arial"/>
                <a:cs typeface="Arial"/>
                <a:sym typeface="Arial"/>
              </a:defRPr>
            </a:lvl8pPr>
            <a:lvl9pPr rtl="0">
              <a:spcBef>
                <a:spcPts val="0"/>
              </a:spcBef>
              <a:defRPr sz="20600">
                <a:solidFill>
                  <a:schemeClr val="dk2"/>
                </a:solidFill>
                <a:latin typeface="Arial"/>
                <a:ea typeface="Arial"/>
                <a:cs typeface="Arial"/>
                <a:sym typeface="Arial"/>
              </a:defRPr>
            </a:lvl9pPr>
          </a:lstStyle>
          <a:p/>
        </p:txBody>
      </p:sp>
      <p:sp>
        <p:nvSpPr>
          <p:cNvPr id="45" name="Shape 45"/>
          <p:cNvSpPr txBox="1"/>
          <p:nvPr>
            <p:ph idx="1" type="body"/>
          </p:nvPr>
        </p:nvSpPr>
        <p:spPr>
          <a:xfrm>
            <a:off x="1645443" y="9825317"/>
            <a:ext cx="14544675" cy="4094629"/>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46" name="Shape 46"/>
          <p:cNvSpPr txBox="1"/>
          <p:nvPr>
            <p:ph idx="2" type="body"/>
          </p:nvPr>
        </p:nvSpPr>
        <p:spPr>
          <a:xfrm>
            <a:off x="1645443" y="13919948"/>
            <a:ext cx="14544675" cy="25287194"/>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7" name="Shape 47"/>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48" name="Shape 48"/>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9" name="Shape 49"/>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rtl="0" algn="ctr">
              <a:spcBef>
                <a:spcPts val="0"/>
              </a:spcBef>
              <a:spcAft>
                <a:spcPts val="0"/>
              </a:spcAft>
              <a:defRPr sz="20600">
                <a:solidFill>
                  <a:schemeClr val="dk2"/>
                </a:solidFill>
                <a:latin typeface="Arial"/>
                <a:ea typeface="Arial"/>
                <a:cs typeface="Arial"/>
                <a:sym typeface="Arial"/>
              </a:defRPr>
            </a:lvl1pPr>
            <a:lvl2pPr rtl="0" algn="ctr">
              <a:spcBef>
                <a:spcPts val="0"/>
              </a:spcBef>
              <a:spcAft>
                <a:spcPts val="0"/>
              </a:spcAft>
              <a:defRPr sz="20600">
                <a:solidFill>
                  <a:schemeClr val="dk2"/>
                </a:solidFill>
                <a:latin typeface="Arial"/>
                <a:ea typeface="Arial"/>
                <a:cs typeface="Arial"/>
                <a:sym typeface="Arial"/>
              </a:defRPr>
            </a:lvl2pPr>
            <a:lvl3pPr rtl="0" algn="ctr">
              <a:spcBef>
                <a:spcPts val="0"/>
              </a:spcBef>
              <a:spcAft>
                <a:spcPts val="0"/>
              </a:spcAft>
              <a:defRPr sz="20600">
                <a:solidFill>
                  <a:schemeClr val="dk2"/>
                </a:solidFill>
                <a:latin typeface="Arial"/>
                <a:ea typeface="Arial"/>
                <a:cs typeface="Arial"/>
                <a:sym typeface="Arial"/>
              </a:defRPr>
            </a:lvl3pPr>
            <a:lvl4pPr rtl="0" algn="ctr">
              <a:spcBef>
                <a:spcPts val="0"/>
              </a:spcBef>
              <a:spcAft>
                <a:spcPts val="0"/>
              </a:spcAft>
              <a:defRPr sz="20600">
                <a:solidFill>
                  <a:schemeClr val="dk2"/>
                </a:solidFill>
                <a:latin typeface="Arial"/>
                <a:ea typeface="Arial"/>
                <a:cs typeface="Arial"/>
                <a:sym typeface="Arial"/>
              </a:defRPr>
            </a:lvl4pPr>
            <a:lvl5pPr rtl="0" algn="ctr">
              <a:spcBef>
                <a:spcPts val="0"/>
              </a:spcBef>
              <a:spcAft>
                <a:spcPts val="0"/>
              </a:spcAft>
              <a:defRPr sz="20600">
                <a:solidFill>
                  <a:schemeClr val="dk2"/>
                </a:solidFill>
                <a:latin typeface="Arial"/>
                <a:ea typeface="Arial"/>
                <a:cs typeface="Arial"/>
                <a:sym typeface="Arial"/>
              </a:defRPr>
            </a:lvl5pPr>
            <a:lvl6pPr marL="457200" rtl="0" algn="ctr">
              <a:spcBef>
                <a:spcPts val="0"/>
              </a:spcBef>
              <a:spcAft>
                <a:spcPts val="0"/>
              </a:spcAft>
              <a:defRPr sz="20600">
                <a:solidFill>
                  <a:schemeClr val="dk2"/>
                </a:solidFill>
                <a:latin typeface="Arial"/>
                <a:ea typeface="Arial"/>
                <a:cs typeface="Arial"/>
                <a:sym typeface="Arial"/>
              </a:defRPr>
            </a:lvl6pPr>
            <a:lvl7pPr marL="914400" rtl="0" algn="ctr">
              <a:spcBef>
                <a:spcPts val="0"/>
              </a:spcBef>
              <a:spcAft>
                <a:spcPts val="0"/>
              </a:spcAft>
              <a:defRPr sz="20600">
                <a:solidFill>
                  <a:schemeClr val="dk2"/>
                </a:solidFill>
                <a:latin typeface="Arial"/>
                <a:ea typeface="Arial"/>
                <a:cs typeface="Arial"/>
                <a:sym typeface="Arial"/>
              </a:defRPr>
            </a:lvl7pPr>
            <a:lvl8pPr marL="1371600" rtl="0" algn="ctr">
              <a:spcBef>
                <a:spcPts val="0"/>
              </a:spcBef>
              <a:spcAft>
                <a:spcPts val="0"/>
              </a:spcAft>
              <a:defRPr sz="20600">
                <a:solidFill>
                  <a:schemeClr val="dk2"/>
                </a:solidFill>
                <a:latin typeface="Arial"/>
                <a:ea typeface="Arial"/>
                <a:cs typeface="Arial"/>
                <a:sym typeface="Arial"/>
              </a:defRPr>
            </a:lvl8pPr>
            <a:lvl9pPr marL="1828800" rtl="0" algn="ctr">
              <a:spcBef>
                <a:spcPts val="0"/>
              </a:spcBef>
              <a:spcAft>
                <a:spcPts val="0"/>
              </a:spcAft>
              <a:defRPr sz="20600">
                <a:solidFill>
                  <a:schemeClr val="dk2"/>
                </a:solidFill>
                <a:latin typeface="Arial"/>
                <a:ea typeface="Arial"/>
                <a:cs typeface="Arial"/>
                <a:sym typeface="Arial"/>
              </a:defRPr>
            </a:lvl9pPr>
          </a:lstStyle>
          <a:p/>
        </p:txBody>
      </p:sp>
      <p:sp>
        <p:nvSpPr>
          <p:cNvPr id="54" name="Shape 54"/>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55" name="Shape 55"/>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1645444" y="1748117"/>
            <a:ext cx="10829926" cy="7436224"/>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sz="20600">
                <a:solidFill>
                  <a:schemeClr val="dk2"/>
                </a:solidFill>
                <a:latin typeface="Arial"/>
                <a:ea typeface="Arial"/>
                <a:cs typeface="Arial"/>
                <a:sym typeface="Arial"/>
              </a:defRPr>
            </a:lvl2pPr>
            <a:lvl3pPr rtl="0">
              <a:spcBef>
                <a:spcPts val="0"/>
              </a:spcBef>
              <a:defRPr sz="20600">
                <a:solidFill>
                  <a:schemeClr val="dk2"/>
                </a:solidFill>
                <a:latin typeface="Arial"/>
                <a:ea typeface="Arial"/>
                <a:cs typeface="Arial"/>
                <a:sym typeface="Arial"/>
              </a:defRPr>
            </a:lvl3pPr>
            <a:lvl4pPr rtl="0">
              <a:spcBef>
                <a:spcPts val="0"/>
              </a:spcBef>
              <a:defRPr sz="20600">
                <a:solidFill>
                  <a:schemeClr val="dk2"/>
                </a:solidFill>
                <a:latin typeface="Arial"/>
                <a:ea typeface="Arial"/>
                <a:cs typeface="Arial"/>
                <a:sym typeface="Arial"/>
              </a:defRPr>
            </a:lvl4pPr>
            <a:lvl5pPr rtl="0">
              <a:spcBef>
                <a:spcPts val="0"/>
              </a:spcBef>
              <a:defRPr sz="20600">
                <a:solidFill>
                  <a:schemeClr val="dk2"/>
                </a:solidFill>
                <a:latin typeface="Arial"/>
                <a:ea typeface="Arial"/>
                <a:cs typeface="Arial"/>
                <a:sym typeface="Arial"/>
              </a:defRPr>
            </a:lvl5pPr>
            <a:lvl6pPr rtl="0">
              <a:spcBef>
                <a:spcPts val="0"/>
              </a:spcBef>
              <a:defRPr sz="20600">
                <a:solidFill>
                  <a:schemeClr val="dk2"/>
                </a:solidFill>
                <a:latin typeface="Arial"/>
                <a:ea typeface="Arial"/>
                <a:cs typeface="Arial"/>
                <a:sym typeface="Arial"/>
              </a:defRPr>
            </a:lvl6pPr>
            <a:lvl7pPr rtl="0">
              <a:spcBef>
                <a:spcPts val="0"/>
              </a:spcBef>
              <a:defRPr sz="20600">
                <a:solidFill>
                  <a:schemeClr val="dk2"/>
                </a:solidFill>
                <a:latin typeface="Arial"/>
                <a:ea typeface="Arial"/>
                <a:cs typeface="Arial"/>
                <a:sym typeface="Arial"/>
              </a:defRPr>
            </a:lvl7pPr>
            <a:lvl8pPr rtl="0">
              <a:spcBef>
                <a:spcPts val="0"/>
              </a:spcBef>
              <a:defRPr sz="20600">
                <a:solidFill>
                  <a:schemeClr val="dk2"/>
                </a:solidFill>
                <a:latin typeface="Arial"/>
                <a:ea typeface="Arial"/>
                <a:cs typeface="Arial"/>
                <a:sym typeface="Arial"/>
              </a:defRPr>
            </a:lvl8pPr>
            <a:lvl9pPr rtl="0">
              <a:spcBef>
                <a:spcPts val="0"/>
              </a:spcBef>
              <a:defRPr sz="20600">
                <a:solidFill>
                  <a:schemeClr val="dk2"/>
                </a:solidFill>
                <a:latin typeface="Arial"/>
                <a:ea typeface="Arial"/>
                <a:cs typeface="Arial"/>
                <a:sym typeface="Arial"/>
              </a:defRPr>
            </a:lvl9pPr>
          </a:lstStyle>
          <a:p/>
        </p:txBody>
      </p:sp>
      <p:sp>
        <p:nvSpPr>
          <p:cNvPr id="59" name="Shape 59"/>
          <p:cNvSpPr txBox="1"/>
          <p:nvPr>
            <p:ph idx="1" type="body"/>
          </p:nvPr>
        </p:nvSpPr>
        <p:spPr>
          <a:xfrm>
            <a:off x="12870656" y="1748117"/>
            <a:ext cx="18402299" cy="37459024"/>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0" name="Shape 60"/>
          <p:cNvSpPr txBox="1"/>
          <p:nvPr>
            <p:ph idx="2" type="body"/>
          </p:nvPr>
        </p:nvSpPr>
        <p:spPr>
          <a:xfrm>
            <a:off x="1645444" y="9184340"/>
            <a:ext cx="10829926" cy="30022799"/>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1" name="Shape 61"/>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62" name="Shape 62"/>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63" name="Shape 6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6451998" y="30724287"/>
            <a:ext cx="19751277" cy="3626223"/>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sz="20600">
                <a:solidFill>
                  <a:schemeClr val="dk2"/>
                </a:solidFill>
                <a:latin typeface="Arial"/>
                <a:ea typeface="Arial"/>
                <a:cs typeface="Arial"/>
                <a:sym typeface="Arial"/>
              </a:defRPr>
            </a:lvl2pPr>
            <a:lvl3pPr rtl="0">
              <a:spcBef>
                <a:spcPts val="0"/>
              </a:spcBef>
              <a:defRPr sz="20600">
                <a:solidFill>
                  <a:schemeClr val="dk2"/>
                </a:solidFill>
                <a:latin typeface="Arial"/>
                <a:ea typeface="Arial"/>
                <a:cs typeface="Arial"/>
                <a:sym typeface="Arial"/>
              </a:defRPr>
            </a:lvl3pPr>
            <a:lvl4pPr rtl="0">
              <a:spcBef>
                <a:spcPts val="0"/>
              </a:spcBef>
              <a:defRPr sz="20600">
                <a:solidFill>
                  <a:schemeClr val="dk2"/>
                </a:solidFill>
                <a:latin typeface="Arial"/>
                <a:ea typeface="Arial"/>
                <a:cs typeface="Arial"/>
                <a:sym typeface="Arial"/>
              </a:defRPr>
            </a:lvl4pPr>
            <a:lvl5pPr rtl="0">
              <a:spcBef>
                <a:spcPts val="0"/>
              </a:spcBef>
              <a:defRPr sz="20600">
                <a:solidFill>
                  <a:schemeClr val="dk2"/>
                </a:solidFill>
                <a:latin typeface="Arial"/>
                <a:ea typeface="Arial"/>
                <a:cs typeface="Arial"/>
                <a:sym typeface="Arial"/>
              </a:defRPr>
            </a:lvl5pPr>
            <a:lvl6pPr rtl="0">
              <a:spcBef>
                <a:spcPts val="0"/>
              </a:spcBef>
              <a:defRPr sz="20600">
                <a:solidFill>
                  <a:schemeClr val="dk2"/>
                </a:solidFill>
                <a:latin typeface="Arial"/>
                <a:ea typeface="Arial"/>
                <a:cs typeface="Arial"/>
                <a:sym typeface="Arial"/>
              </a:defRPr>
            </a:lvl6pPr>
            <a:lvl7pPr rtl="0">
              <a:spcBef>
                <a:spcPts val="0"/>
              </a:spcBef>
              <a:defRPr sz="20600">
                <a:solidFill>
                  <a:schemeClr val="dk2"/>
                </a:solidFill>
                <a:latin typeface="Arial"/>
                <a:ea typeface="Arial"/>
                <a:cs typeface="Arial"/>
                <a:sym typeface="Arial"/>
              </a:defRPr>
            </a:lvl7pPr>
            <a:lvl8pPr rtl="0">
              <a:spcBef>
                <a:spcPts val="0"/>
              </a:spcBef>
              <a:defRPr sz="20600">
                <a:solidFill>
                  <a:schemeClr val="dk2"/>
                </a:solidFill>
                <a:latin typeface="Arial"/>
                <a:ea typeface="Arial"/>
                <a:cs typeface="Arial"/>
                <a:sym typeface="Arial"/>
              </a:defRPr>
            </a:lvl8pPr>
            <a:lvl9pPr rtl="0">
              <a:spcBef>
                <a:spcPts val="0"/>
              </a:spcBef>
              <a:defRPr sz="20600">
                <a:solidFill>
                  <a:schemeClr val="dk2"/>
                </a:solidFill>
                <a:latin typeface="Arial"/>
                <a:ea typeface="Arial"/>
                <a:cs typeface="Arial"/>
                <a:sym typeface="Arial"/>
              </a:defRPr>
            </a:lvl9pPr>
          </a:lstStyle>
          <a:p/>
        </p:txBody>
      </p:sp>
      <p:sp>
        <p:nvSpPr>
          <p:cNvPr id="66" name="Shape 66"/>
          <p:cNvSpPr/>
          <p:nvPr>
            <p:ph idx="2" type="pic"/>
          </p:nvPr>
        </p:nvSpPr>
        <p:spPr>
          <a:xfrm>
            <a:off x="6451998" y="3922058"/>
            <a:ext cx="19751277" cy="26333825"/>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0"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67" name="Shape 67"/>
          <p:cNvSpPr txBox="1"/>
          <p:nvPr>
            <p:ph idx="1" type="body"/>
          </p:nvPr>
        </p:nvSpPr>
        <p:spPr>
          <a:xfrm>
            <a:off x="6451998" y="34350512"/>
            <a:ext cx="19751277" cy="5152464"/>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8" name="Shape 68"/>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1646238" y="1757363"/>
            <a:ext cx="29627511" cy="7315200"/>
          </a:xfrm>
          <a:prstGeom prst="rect">
            <a:avLst/>
          </a:prstGeom>
          <a:noFill/>
          <a:ln>
            <a:noFill/>
          </a:ln>
        </p:spPr>
        <p:txBody>
          <a:bodyPr anchorCtr="0" anchor="ctr" bIns="91425" lIns="91425" rIns="91425" tIns="91425"/>
          <a:lstStyle>
            <a:lvl1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1pPr>
            <a:lvl2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2pPr>
            <a:lvl3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3pPr>
            <a:lvl4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4pPr>
            <a:lvl5pPr indent="0" marL="0" marR="0" rtl="0" algn="ctr">
              <a:spcBef>
                <a:spcPts val="0"/>
              </a:spcBef>
              <a:spcAft>
                <a:spcPts val="0"/>
              </a:spcAft>
              <a:defRPr b="0" baseline="0" i="0" sz="20600" u="none" cap="none" strike="noStrike">
                <a:solidFill>
                  <a:schemeClr val="dk2"/>
                </a:solidFill>
                <a:latin typeface="Arial"/>
                <a:ea typeface="Arial"/>
                <a:cs typeface="Arial"/>
                <a:sym typeface="Arial"/>
              </a:defRPr>
            </a:lvl5pPr>
            <a:lvl6pPr indent="0" marL="457200" marR="0" rtl="0" algn="ctr">
              <a:spcBef>
                <a:spcPts val="0"/>
              </a:spcBef>
              <a:spcAft>
                <a:spcPts val="0"/>
              </a:spcAft>
              <a:defRPr b="0" baseline="0" i="0" sz="20600" u="none" cap="none" strike="noStrike">
                <a:solidFill>
                  <a:schemeClr val="dk2"/>
                </a:solidFill>
                <a:latin typeface="Arial"/>
                <a:ea typeface="Arial"/>
                <a:cs typeface="Arial"/>
                <a:sym typeface="Arial"/>
              </a:defRPr>
            </a:lvl6pPr>
            <a:lvl7pPr indent="0" marL="914400" marR="0" rtl="0" algn="ctr">
              <a:spcBef>
                <a:spcPts val="0"/>
              </a:spcBef>
              <a:spcAft>
                <a:spcPts val="0"/>
              </a:spcAft>
              <a:defRPr b="0" baseline="0" i="0" sz="20600" u="none" cap="none" strike="noStrike">
                <a:solidFill>
                  <a:schemeClr val="dk2"/>
                </a:solidFill>
                <a:latin typeface="Arial"/>
                <a:ea typeface="Arial"/>
                <a:cs typeface="Arial"/>
                <a:sym typeface="Arial"/>
              </a:defRPr>
            </a:lvl7pPr>
            <a:lvl8pPr indent="0" marL="1371600" marR="0" rtl="0" algn="ctr">
              <a:spcBef>
                <a:spcPts val="0"/>
              </a:spcBef>
              <a:spcAft>
                <a:spcPts val="0"/>
              </a:spcAft>
              <a:defRPr b="0" baseline="0" i="0" sz="20600" u="none" cap="none" strike="noStrike">
                <a:solidFill>
                  <a:schemeClr val="dk2"/>
                </a:solidFill>
                <a:latin typeface="Arial"/>
                <a:ea typeface="Arial"/>
                <a:cs typeface="Arial"/>
                <a:sym typeface="Arial"/>
              </a:defRPr>
            </a:lvl8pPr>
            <a:lvl9pPr indent="0" marL="1828800" marR="0" rtl="0" algn="ctr">
              <a:spcBef>
                <a:spcPts val="0"/>
              </a:spcBef>
              <a:spcAft>
                <a:spcPts val="0"/>
              </a:spcAft>
              <a:defRPr b="0" baseline="0" i="0" sz="20600" u="none" cap="none" strike="noStrike">
                <a:solidFill>
                  <a:schemeClr val="dk2"/>
                </a:solidFill>
                <a:latin typeface="Arial"/>
                <a:ea typeface="Arial"/>
                <a:cs typeface="Arial"/>
                <a:sym typeface="Arial"/>
              </a:defRPr>
            </a:lvl9pPr>
          </a:lstStyle>
          <a:p/>
        </p:txBody>
      </p:sp>
      <p:sp>
        <p:nvSpPr>
          <p:cNvPr id="10" name="Shape 10"/>
          <p:cNvSpPr txBox="1"/>
          <p:nvPr>
            <p:ph idx="1" type="body"/>
          </p:nvPr>
        </p:nvSpPr>
        <p:spPr>
          <a:xfrm>
            <a:off x="1646238" y="10242550"/>
            <a:ext cx="29627511" cy="28963937"/>
          </a:xfrm>
          <a:prstGeom prst="rect">
            <a:avLst/>
          </a:prstGeom>
          <a:noFill/>
          <a:ln>
            <a:noFill/>
          </a:ln>
        </p:spPr>
        <p:txBody>
          <a:bodyPr anchorCtr="0" anchor="t" bIns="91425" lIns="91425" rIns="91425" tIns="91425"/>
          <a:lstStyle>
            <a:lvl1pPr indent="-654050" marL="1606550" marR="0" rtl="0" algn="l">
              <a:spcBef>
                <a:spcPts val="3000"/>
              </a:spcBef>
              <a:spcAft>
                <a:spcPts val="0"/>
              </a:spcAft>
              <a:buClr>
                <a:schemeClr val="dk1"/>
              </a:buClr>
              <a:buFont typeface="Arial"/>
              <a:buChar char="•"/>
              <a:defRPr b="0" baseline="0" i="0" sz="15000" u="none" cap="none" strike="noStrike">
                <a:solidFill>
                  <a:schemeClr val="dk1"/>
                </a:solidFill>
                <a:latin typeface="Arial"/>
                <a:ea typeface="Arial"/>
                <a:cs typeface="Arial"/>
                <a:sym typeface="Arial"/>
              </a:defRPr>
            </a:lvl1pPr>
            <a:lvl2pPr indent="-515937" marL="3481388" marR="0" rtl="0" algn="l">
              <a:spcBef>
                <a:spcPts val="2620"/>
              </a:spcBef>
              <a:spcAft>
                <a:spcPts val="0"/>
              </a:spcAft>
              <a:buClr>
                <a:schemeClr val="dk1"/>
              </a:buClr>
              <a:buFont typeface="Arial"/>
              <a:buChar char="–"/>
              <a:defRPr b="0" baseline="0" i="0" sz="13100" u="none" cap="none" strike="noStrike">
                <a:solidFill>
                  <a:schemeClr val="dk1"/>
                </a:solidFill>
                <a:latin typeface="Arial"/>
                <a:ea typeface="Arial"/>
                <a:cs typeface="Arial"/>
                <a:sym typeface="Arial"/>
              </a:defRPr>
            </a:lvl2pPr>
            <a:lvl3pPr indent="-365125" marL="5356225" marR="0" rtl="0" algn="l">
              <a:spcBef>
                <a:spcPts val="2240"/>
              </a:spcBef>
              <a:spcAft>
                <a:spcPts val="0"/>
              </a:spcAft>
              <a:buClr>
                <a:schemeClr val="dk1"/>
              </a:buClr>
              <a:buFont typeface="Arial"/>
              <a:buChar char="•"/>
              <a:defRPr b="0" baseline="0" i="0" sz="11200" u="none" cap="none" strike="noStrike">
                <a:solidFill>
                  <a:schemeClr val="dk1"/>
                </a:solidFill>
                <a:latin typeface="Arial"/>
                <a:ea typeface="Arial"/>
                <a:cs typeface="Arial"/>
                <a:sym typeface="Arial"/>
              </a:defRPr>
            </a:lvl3pPr>
            <a:lvl4pPr indent="-474663" marL="7497763"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4pPr>
            <a:lvl5pPr indent="-484188" marL="96408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5pPr>
            <a:lvl6pPr indent="-484188" marL="100980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6pPr>
            <a:lvl7pPr indent="-484188" marL="105552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7pPr>
            <a:lvl8pPr indent="-484188" marL="110124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8pPr>
            <a:lvl9pPr indent="-484188" marL="11469688" marR="0" rtl="0" algn="l">
              <a:spcBef>
                <a:spcPts val="1880"/>
              </a:spcBef>
              <a:spcAft>
                <a:spcPts val="0"/>
              </a:spcAft>
              <a:buClr>
                <a:schemeClr val="dk1"/>
              </a:buClr>
              <a:buFont typeface="Arial"/>
              <a:buChar char="»"/>
              <a:defRPr b="0" baseline="0" i="0" sz="9400" u="none" cap="none" strike="noStrike">
                <a:solidFill>
                  <a:schemeClr val="dk1"/>
                </a:solidFill>
                <a:latin typeface="Arial"/>
                <a:ea typeface="Arial"/>
                <a:cs typeface="Arial"/>
                <a:sym typeface="Arial"/>
              </a:defRPr>
            </a:lvl9pPr>
          </a:lstStyle>
          <a:p/>
        </p:txBody>
      </p:sp>
      <p:sp>
        <p:nvSpPr>
          <p:cNvPr id="11" name="Shape 11"/>
          <p:cNvSpPr txBox="1"/>
          <p:nvPr>
            <p:ph idx="10" type="dt"/>
          </p:nvPr>
        </p:nvSpPr>
        <p:spPr>
          <a:xfrm>
            <a:off x="1644650" y="39968487"/>
            <a:ext cx="7681913" cy="30480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12" name="Shape 12"/>
          <p:cNvSpPr txBox="1"/>
          <p:nvPr>
            <p:ph idx="11" type="ftr"/>
          </p:nvPr>
        </p:nvSpPr>
        <p:spPr>
          <a:xfrm>
            <a:off x="11247438" y="39968487"/>
            <a:ext cx="10425112" cy="3048000"/>
          </a:xfrm>
          <a:prstGeom prst="rect">
            <a:avLst/>
          </a:prstGeom>
          <a:noFill/>
          <a:ln>
            <a:noFill/>
          </a:ln>
        </p:spPr>
        <p:txBody>
          <a:bodyPr anchorCtr="0" anchor="t" bIns="91425" lIns="91425" rIns="91425" tIns="91425"/>
          <a:lstStyle>
            <a:lvl1pPr indent="0" marL="0" marR="0" rtl="0" algn="ctr">
              <a:spcBef>
                <a:spcPts val="0"/>
              </a:spcBef>
              <a:spcAft>
                <a:spcPts val="0"/>
              </a:spcAft>
              <a:defRPr b="0" baseline="0" i="0" sz="66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84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84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84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8400" u="none" cap="none" strike="noStrike">
                <a:solidFill>
                  <a:schemeClr val="dk1"/>
                </a:solidFill>
                <a:latin typeface="Arial"/>
                <a:ea typeface="Arial"/>
                <a:cs typeface="Arial"/>
                <a:sym typeface="Arial"/>
              </a:defRPr>
            </a:lvl5pPr>
            <a:lvl6pPr indent="0" marL="2286000" marR="0" rtl="0" algn="l">
              <a:spcBef>
                <a:spcPts val="0"/>
              </a:spcBef>
              <a:defRPr b="0" baseline="0" i="0" sz="8400" u="none" cap="none" strike="noStrike">
                <a:solidFill>
                  <a:schemeClr val="dk1"/>
                </a:solidFill>
                <a:latin typeface="Arial"/>
                <a:ea typeface="Arial"/>
                <a:cs typeface="Arial"/>
                <a:sym typeface="Arial"/>
              </a:defRPr>
            </a:lvl6pPr>
            <a:lvl7pPr indent="0" marL="2743200" marR="0" rtl="0" algn="l">
              <a:spcBef>
                <a:spcPts val="0"/>
              </a:spcBef>
              <a:defRPr b="0" baseline="0" i="0" sz="8400" u="none" cap="none" strike="noStrike">
                <a:solidFill>
                  <a:schemeClr val="dk1"/>
                </a:solidFill>
                <a:latin typeface="Arial"/>
                <a:ea typeface="Arial"/>
                <a:cs typeface="Arial"/>
                <a:sym typeface="Arial"/>
              </a:defRPr>
            </a:lvl7pPr>
            <a:lvl8pPr indent="0" marL="3200400" marR="0" rtl="0" algn="l">
              <a:spcBef>
                <a:spcPts val="0"/>
              </a:spcBef>
              <a:defRPr b="0" baseline="0" i="0" sz="8400" u="none" cap="none" strike="noStrike">
                <a:solidFill>
                  <a:schemeClr val="dk1"/>
                </a:solidFill>
                <a:latin typeface="Arial"/>
                <a:ea typeface="Arial"/>
                <a:cs typeface="Arial"/>
                <a:sym typeface="Arial"/>
              </a:defRPr>
            </a:lvl8pPr>
            <a:lvl9pPr indent="0" marL="3657600" marR="0" rtl="0" algn="l">
              <a:spcBef>
                <a:spcPts val="0"/>
              </a:spcBef>
              <a:defRPr b="0" baseline="0" i="0" sz="84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spcBef>
                <a:spcPts val="0"/>
              </a:spcBef>
              <a:spcAft>
                <a:spcPts val="0"/>
              </a:spcAft>
              <a:buSzPct val="25000"/>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7.png"/><Relationship Id="rId10" Type="http://schemas.openxmlformats.org/officeDocument/2006/relationships/image" Target="../media/image05.png"/><Relationship Id="rId13" Type="http://schemas.openxmlformats.org/officeDocument/2006/relationships/image" Target="../media/image12.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3.png"/><Relationship Id="rId9" Type="http://schemas.openxmlformats.org/officeDocument/2006/relationships/image" Target="../media/image06.png"/><Relationship Id="rId15" Type="http://schemas.openxmlformats.org/officeDocument/2006/relationships/image" Target="../media/image09.png"/><Relationship Id="rId14" Type="http://schemas.openxmlformats.org/officeDocument/2006/relationships/image" Target="../media/image14.png"/><Relationship Id="rId17" Type="http://schemas.openxmlformats.org/officeDocument/2006/relationships/image" Target="../media/image13.png"/><Relationship Id="rId16" Type="http://schemas.openxmlformats.org/officeDocument/2006/relationships/image" Target="../media/image10.png"/><Relationship Id="rId5" Type="http://schemas.openxmlformats.org/officeDocument/2006/relationships/image" Target="../media/image01.png"/><Relationship Id="rId6" Type="http://schemas.openxmlformats.org/officeDocument/2006/relationships/image" Target="../media/image02.png"/><Relationship Id="rId7" Type="http://schemas.openxmlformats.org/officeDocument/2006/relationships/image" Target="../media/image08.png"/><Relationship Id="rId8"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1C232"/>
        </a:solidFill>
      </p:bgPr>
    </p:bg>
    <p:spTree>
      <p:nvGrpSpPr>
        <p:cNvPr id="87" name="Shape 87"/>
        <p:cNvGrpSpPr/>
        <p:nvPr/>
      </p:nvGrpSpPr>
      <p:grpSpPr>
        <a:xfrm>
          <a:off x="0" y="0"/>
          <a:ext cx="0" cy="0"/>
          <a:chOff x="0" y="0"/>
          <a:chExt cx="0" cy="0"/>
        </a:xfrm>
      </p:grpSpPr>
      <p:sp>
        <p:nvSpPr>
          <p:cNvPr id="88" name="Shape 88"/>
          <p:cNvSpPr/>
          <p:nvPr/>
        </p:nvSpPr>
        <p:spPr>
          <a:xfrm>
            <a:off x="914400" y="42062400"/>
            <a:ext cx="31089600" cy="1371599"/>
          </a:xfrm>
          <a:prstGeom prst="rect">
            <a:avLst/>
          </a:prstGeom>
          <a:solidFill>
            <a:srgbClr val="FFFFFF"/>
          </a:solidFill>
          <a:ln cap="flat" cmpd="sng" w="635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8400" u="none" cap="none" strike="noStrike">
              <a:solidFill>
                <a:schemeClr val="dk1"/>
              </a:solidFill>
              <a:latin typeface="Arial"/>
              <a:ea typeface="Arial"/>
              <a:cs typeface="Arial"/>
              <a:sym typeface="Arial"/>
            </a:endParaRPr>
          </a:p>
        </p:txBody>
      </p:sp>
      <p:sp>
        <p:nvSpPr>
          <p:cNvPr id="89" name="Shape 89"/>
          <p:cNvSpPr txBox="1"/>
          <p:nvPr/>
        </p:nvSpPr>
        <p:spPr>
          <a:xfrm>
            <a:off x="5791200" y="2257562"/>
            <a:ext cx="21335999" cy="561899"/>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SzPct val="25000"/>
              <a:buNone/>
            </a:pPr>
            <a:r>
              <a:rPr b="1" baseline="0" i="0" lang="en-US" sz="7200" u="none" cap="none" strike="noStrike">
                <a:solidFill>
                  <a:schemeClr val="dk1"/>
                </a:solidFill>
                <a:latin typeface="Times New Roman"/>
                <a:ea typeface="Times New Roman"/>
                <a:cs typeface="Times New Roman"/>
                <a:sym typeface="Times New Roman"/>
              </a:rPr>
              <a:t>Senior Project, 2015, </a:t>
            </a:r>
            <a:r>
              <a:rPr b="1" lang="en-US" sz="7200">
                <a:solidFill>
                  <a:schemeClr val="dk1"/>
                </a:solidFill>
                <a:latin typeface="Times New Roman"/>
                <a:ea typeface="Times New Roman"/>
                <a:cs typeface="Times New Roman"/>
                <a:sym typeface="Times New Roman"/>
              </a:rPr>
              <a:t>Fall</a:t>
            </a:r>
          </a:p>
        </p:txBody>
      </p:sp>
      <p:sp>
        <p:nvSpPr>
          <p:cNvPr id="90" name="Shape 90"/>
          <p:cNvSpPr txBox="1"/>
          <p:nvPr/>
        </p:nvSpPr>
        <p:spPr>
          <a:xfrm>
            <a:off x="6560338" y="3036087"/>
            <a:ext cx="19797599" cy="2992500"/>
          </a:xfrm>
          <a:prstGeom prst="rect">
            <a:avLst/>
          </a:prstGeom>
          <a:noFill/>
          <a:ln>
            <a:noFill/>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800" u="none" cap="none" strike="noStrike">
                <a:latin typeface="Arial"/>
                <a:ea typeface="Arial"/>
                <a:cs typeface="Arial"/>
                <a:sym typeface="Arial"/>
              </a:rPr>
              <a:t>TAMGeF: Touch and Mid-Air Gesture Framework </a:t>
            </a:r>
          </a:p>
          <a:p>
            <a:pPr indent="0" lvl="0" marL="0" marR="0" rtl="0" algn="ctr">
              <a:spcBef>
                <a:spcPts val="0"/>
              </a:spcBef>
              <a:spcAft>
                <a:spcPts val="0"/>
              </a:spcAft>
              <a:buSzPct val="25000"/>
              <a:buNone/>
            </a:pPr>
            <a:r>
              <a:rPr b="1" baseline="0" i="0" lang="en-US" sz="3500" u="none" cap="none" strike="noStrike">
                <a:latin typeface="Arial"/>
                <a:ea typeface="Arial"/>
                <a:cs typeface="Arial"/>
                <a:sym typeface="Arial"/>
              </a:rPr>
              <a:t>Student:</a:t>
            </a:r>
            <a:r>
              <a:rPr b="1" baseline="0" i="0" lang="en-US" sz="3500" u="none" cap="none" strike="noStrike">
                <a:solidFill>
                  <a:srgbClr val="3333CC"/>
                </a:solidFill>
                <a:latin typeface="Arial"/>
                <a:ea typeface="Arial"/>
                <a:cs typeface="Arial"/>
                <a:sym typeface="Arial"/>
              </a:rPr>
              <a:t> </a:t>
            </a:r>
            <a:r>
              <a:rPr lang="en-US" sz="3500"/>
              <a:t>Alberto Carrillo</a:t>
            </a:r>
            <a:r>
              <a:rPr b="0" baseline="0" i="0" lang="en-US" sz="3500" u="none" cap="none" strike="noStrike">
                <a:latin typeface="Arial"/>
                <a:ea typeface="Arial"/>
                <a:cs typeface="Arial"/>
                <a:sym typeface="Arial"/>
              </a:rPr>
              <a:t>, Florida International University</a:t>
            </a:r>
          </a:p>
          <a:p>
            <a:pPr indent="0" lvl="0" marL="0" marR="0" rtl="0" algn="ctr">
              <a:spcBef>
                <a:spcPts val="0"/>
              </a:spcBef>
              <a:spcAft>
                <a:spcPts val="0"/>
              </a:spcAft>
              <a:buSzPct val="25000"/>
              <a:buNone/>
            </a:pPr>
            <a:r>
              <a:rPr b="1" baseline="0" i="0" lang="en-US" sz="3500" u="none" cap="none" strike="noStrike">
                <a:latin typeface="Arial"/>
                <a:ea typeface="Arial"/>
                <a:cs typeface="Arial"/>
                <a:sym typeface="Arial"/>
              </a:rPr>
              <a:t>Mentor:</a:t>
            </a:r>
            <a:r>
              <a:rPr b="0" baseline="0" i="0" lang="en-US" sz="3500" u="none" cap="none" strike="noStrike">
                <a:latin typeface="Arial"/>
                <a:ea typeface="Arial"/>
                <a:cs typeface="Arial"/>
                <a:sym typeface="Arial"/>
              </a:rPr>
              <a:t> Francisco R. Ortega, Ph.D.</a:t>
            </a:r>
          </a:p>
          <a:p>
            <a:pPr indent="0" lvl="0" marL="0" marR="0" rtl="0" algn="ctr">
              <a:spcBef>
                <a:spcPts val="0"/>
              </a:spcBef>
              <a:spcAft>
                <a:spcPts val="0"/>
              </a:spcAft>
              <a:buSzPct val="25000"/>
              <a:buNone/>
            </a:pPr>
            <a:r>
              <a:rPr b="1" baseline="0" i="0" lang="en-US" sz="3500" u="none" cap="none" strike="noStrike">
                <a:latin typeface="Arial"/>
                <a:ea typeface="Arial"/>
                <a:cs typeface="Arial"/>
                <a:sym typeface="Arial"/>
              </a:rPr>
              <a:t>Sponsored By:</a:t>
            </a:r>
            <a:r>
              <a:rPr b="0" baseline="0" i="0" lang="en-US" sz="3500" u="none" cap="none" strike="noStrike">
                <a:latin typeface="Arial"/>
                <a:ea typeface="Arial"/>
                <a:cs typeface="Arial"/>
                <a:sym typeface="Arial"/>
              </a:rPr>
              <a:t> Naphtali Rishe, Ph.D. and Francisco R. Ortega, Ph.D.</a:t>
            </a:r>
          </a:p>
          <a:p>
            <a:pPr indent="0" lvl="0" marL="0" marR="0" rtl="0" algn="ctr">
              <a:spcBef>
                <a:spcPts val="0"/>
              </a:spcBef>
              <a:spcAft>
                <a:spcPts val="0"/>
              </a:spcAft>
              <a:buSzPct val="25000"/>
              <a:buNone/>
            </a:pPr>
            <a:r>
              <a:rPr b="1" baseline="0" i="0" lang="en-US" sz="3500" u="none" cap="none" strike="noStrike">
                <a:latin typeface="Arial"/>
                <a:ea typeface="Arial"/>
                <a:cs typeface="Arial"/>
                <a:sym typeface="Arial"/>
              </a:rPr>
              <a:t>Instructor:</a:t>
            </a:r>
            <a:r>
              <a:rPr b="1" baseline="0" i="1" lang="en-US" sz="3500" u="none" cap="none" strike="noStrike">
                <a:latin typeface="Arial"/>
                <a:ea typeface="Arial"/>
                <a:cs typeface="Arial"/>
                <a:sym typeface="Arial"/>
              </a:rPr>
              <a:t> </a:t>
            </a:r>
            <a:r>
              <a:rPr b="0" baseline="0" i="0" lang="en-US" sz="3500" u="none" cap="none" strike="noStrike">
                <a:latin typeface="Arial"/>
                <a:ea typeface="Arial"/>
                <a:cs typeface="Arial"/>
                <a:sym typeface="Arial"/>
              </a:rPr>
              <a:t>Masoud Sadjadi, Ph.D</a:t>
            </a:r>
          </a:p>
        </p:txBody>
      </p:sp>
      <p:sp>
        <p:nvSpPr>
          <p:cNvPr id="91" name="Shape 91"/>
          <p:cNvSpPr txBox="1"/>
          <p:nvPr/>
        </p:nvSpPr>
        <p:spPr>
          <a:xfrm>
            <a:off x="1219200" y="42519600"/>
            <a:ext cx="30632400" cy="561975"/>
          </a:xfrm>
          <a:prstGeom prst="rect">
            <a:avLst/>
          </a:prstGeom>
          <a:noFill/>
          <a:ln>
            <a:noFill/>
          </a:ln>
        </p:spPr>
        <p:txBody>
          <a:bodyPr anchorCtr="0" anchor="t" bIns="49325" lIns="98650" rIns="98650" tIns="49325">
            <a:noAutofit/>
          </a:bodyPr>
          <a:lstStyle/>
          <a:p>
            <a:pPr indent="-493713" lvl="0" marL="493713" marR="0" rtl="0" algn="ctr">
              <a:spcBef>
                <a:spcPts val="0"/>
              </a:spcBef>
              <a:spcAft>
                <a:spcPts val="0"/>
              </a:spcAft>
              <a:buSzPct val="25000"/>
              <a:buNone/>
            </a:pPr>
            <a:r>
              <a:rPr b="0" baseline="0" i="0" lang="en-US" sz="3000" u="none" cap="none" strike="noStrike">
                <a:solidFill>
                  <a:schemeClr val="dk1"/>
                </a:solidFill>
                <a:latin typeface="Arial"/>
                <a:ea typeface="Arial"/>
                <a:cs typeface="Arial"/>
                <a:sym typeface="Arial"/>
              </a:rPr>
              <a:t>The material presented in this poster is based upon the work supported by Dr. Francisco Ortega. </a:t>
            </a:r>
          </a:p>
        </p:txBody>
      </p:sp>
      <p:sp>
        <p:nvSpPr>
          <p:cNvPr id="92" name="Shape 92"/>
          <p:cNvSpPr/>
          <p:nvPr/>
        </p:nvSpPr>
        <p:spPr>
          <a:xfrm>
            <a:off x="838200" y="6245223"/>
            <a:ext cx="31089600" cy="35055298"/>
          </a:xfrm>
          <a:prstGeom prst="rect">
            <a:avLst/>
          </a:prstGeom>
          <a:solidFill>
            <a:schemeClr val="lt1"/>
          </a:solidFill>
          <a:ln cap="flat" cmpd="sng" w="635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Clr>
                <a:srgbClr val="000000"/>
              </a:buClr>
              <a:buFont typeface="Arial"/>
              <a:buNone/>
            </a:pPr>
            <a:r>
              <a:t/>
            </a:r>
            <a:endParaRPr b="0" baseline="0" i="0" sz="8400" u="none" cap="none" strike="noStrike">
              <a:solidFill>
                <a:schemeClr val="dk1"/>
              </a:solidFill>
              <a:latin typeface="Arial"/>
              <a:ea typeface="Arial"/>
              <a:cs typeface="Arial"/>
              <a:sym typeface="Arial"/>
            </a:endParaRPr>
          </a:p>
        </p:txBody>
      </p:sp>
      <p:sp>
        <p:nvSpPr>
          <p:cNvPr id="93" name="Shape 93"/>
          <p:cNvSpPr txBox="1"/>
          <p:nvPr/>
        </p:nvSpPr>
        <p:spPr>
          <a:xfrm>
            <a:off x="1192212" y="41605200"/>
            <a:ext cx="4979987" cy="730250"/>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Acknowledgement</a:t>
            </a:r>
          </a:p>
        </p:txBody>
      </p:sp>
      <p:sp>
        <p:nvSpPr>
          <p:cNvPr id="94" name="Shape 94"/>
          <p:cNvSpPr/>
          <p:nvPr/>
        </p:nvSpPr>
        <p:spPr>
          <a:xfrm>
            <a:off x="15925800" y="446087"/>
            <a:ext cx="4724400" cy="1077912"/>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3200" u="none" cap="none" strike="noStrik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b="0" l="0" r="0" t="0"/>
          <a:stretch/>
        </p:blipFill>
        <p:spPr>
          <a:xfrm>
            <a:off x="13182600" y="381000"/>
            <a:ext cx="2630487" cy="1219199"/>
          </a:xfrm>
          <a:prstGeom prst="rect">
            <a:avLst/>
          </a:prstGeom>
          <a:noFill/>
          <a:ln>
            <a:noFill/>
          </a:ln>
        </p:spPr>
      </p:pic>
      <p:pic>
        <p:nvPicPr>
          <p:cNvPr id="96" name="Shape 96"/>
          <p:cNvPicPr preferRelativeResize="0"/>
          <p:nvPr/>
        </p:nvPicPr>
        <p:blipFill rotWithShape="1">
          <a:blip r:embed="rId4">
            <a:alphaModFix/>
          </a:blip>
          <a:srcRect b="0" l="0" r="0" t="0"/>
          <a:stretch/>
        </p:blipFill>
        <p:spPr>
          <a:xfrm>
            <a:off x="2981325" y="1914525"/>
            <a:ext cx="2171700" cy="2171700"/>
          </a:xfrm>
          <a:prstGeom prst="rect">
            <a:avLst/>
          </a:prstGeom>
          <a:noFill/>
          <a:ln>
            <a:noFill/>
          </a:ln>
        </p:spPr>
      </p:pic>
      <p:grpSp>
        <p:nvGrpSpPr>
          <p:cNvPr id="97" name="Shape 97"/>
          <p:cNvGrpSpPr/>
          <p:nvPr/>
        </p:nvGrpSpPr>
        <p:grpSpPr>
          <a:xfrm>
            <a:off x="1447800" y="6702425"/>
            <a:ext cx="9753599" cy="10363200"/>
            <a:chOff x="1524000" y="10058400"/>
            <a:chExt cx="9753599" cy="10363200"/>
          </a:xfrm>
        </p:grpSpPr>
        <p:sp>
          <p:nvSpPr>
            <p:cNvPr id="98" name="Shape 98"/>
            <p:cNvSpPr txBox="1"/>
            <p:nvPr/>
          </p:nvSpPr>
          <p:spPr>
            <a:xfrm>
              <a:off x="3657600" y="10058400"/>
              <a:ext cx="5486399" cy="731700"/>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Problem</a:t>
              </a:r>
            </a:p>
          </p:txBody>
        </p:sp>
        <p:sp>
          <p:nvSpPr>
            <p:cNvPr id="99" name="Shape 99"/>
            <p:cNvSpPr txBox="1"/>
            <p:nvPr/>
          </p:nvSpPr>
          <p:spPr>
            <a:xfrm>
              <a:off x="1524000" y="10972800"/>
              <a:ext cx="9753599" cy="94488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a:t>
              </a:r>
              <a:r>
                <a:rPr lang="en-US" sz="3200">
                  <a:solidFill>
                    <a:schemeClr val="dk1"/>
                  </a:solidFill>
                </a:rPr>
                <a:t>Many Developers are constrained to programming for point and click or touch applications. Developing an application that uses other input devices can prove to be a challenging task since there are few frameworks designed for this purpose. </a:t>
              </a:r>
            </a:p>
            <a:p>
              <a:pPr indent="0" lvl="0" marL="0" marR="0" rtl="0" algn="just">
                <a:spcBef>
                  <a:spcPts val="0"/>
                </a:spcBef>
                <a:spcAft>
                  <a:spcPts val="0"/>
                </a:spcAft>
                <a:buSzPct val="25000"/>
                <a:buNone/>
              </a:pPr>
              <a:r>
                <a:rPr lang="en-US" sz="3200">
                  <a:solidFill>
                    <a:schemeClr val="dk1"/>
                  </a:solidFill>
                </a:rPr>
                <a:t>	As such, our goals are to:</a:t>
              </a:r>
            </a:p>
            <a:p>
              <a:pPr indent="0" lvl="0" marL="0" marR="0" rtl="0" algn="just">
                <a:spcBef>
                  <a:spcPts val="0"/>
                </a:spcBef>
                <a:spcAft>
                  <a:spcPts val="0"/>
                </a:spcAft>
                <a:buNone/>
              </a:pPr>
              <a:r>
                <a:t/>
              </a:r>
              <a:endParaRPr sz="3200">
                <a:solidFill>
                  <a:schemeClr val="dk1"/>
                </a:solidFill>
              </a:endParaRPr>
            </a:p>
            <a:p>
              <a:pPr indent="-431800" lvl="0" marL="457200" marR="0" rtl="0" algn="just">
                <a:spcBef>
                  <a:spcPts val="0"/>
                </a:spcBef>
                <a:spcAft>
                  <a:spcPts val="0"/>
                </a:spcAft>
                <a:buClr>
                  <a:schemeClr val="dk1"/>
                </a:buClr>
                <a:buSzPct val="100000"/>
                <a:buChar char="❏"/>
              </a:pPr>
              <a:r>
                <a:rPr lang="en-US" sz="3200">
                  <a:solidFill>
                    <a:schemeClr val="dk1"/>
                  </a:solidFill>
                </a:rPr>
                <a:t>Develop a framework to help developers work   with multiple Input Devices</a:t>
              </a:r>
            </a:p>
            <a:p>
              <a:pPr indent="-431800" lvl="0" marL="457200" marR="0" rtl="0" algn="just">
                <a:spcBef>
                  <a:spcPts val="0"/>
                </a:spcBef>
                <a:spcAft>
                  <a:spcPts val="0"/>
                </a:spcAft>
                <a:buClr>
                  <a:schemeClr val="dk1"/>
                </a:buClr>
                <a:buSzPct val="100000"/>
                <a:buChar char="❏"/>
              </a:pPr>
              <a:r>
                <a:rPr lang="en-US" sz="3200">
                  <a:solidFill>
                    <a:schemeClr val="dk1"/>
                  </a:solidFill>
                </a:rPr>
                <a:t>The framework that must help developers to easily visualize any kind of input data</a:t>
              </a:r>
            </a:p>
            <a:p>
              <a:pPr indent="-431800" lvl="0" marL="457200" marR="0" rtl="0" algn="just">
                <a:spcBef>
                  <a:spcPts val="0"/>
                </a:spcBef>
                <a:spcAft>
                  <a:spcPts val="0"/>
                </a:spcAft>
                <a:buClr>
                  <a:schemeClr val="dk1"/>
                </a:buClr>
                <a:buSzPct val="100000"/>
                <a:buChar char="❏"/>
              </a:pPr>
              <a:r>
                <a:rPr lang="en-US" sz="3200">
                  <a:solidFill>
                    <a:schemeClr val="dk1"/>
                  </a:solidFill>
                </a:rPr>
                <a:t>Divide the framework in two main parts: the API and Visualizers</a:t>
              </a:r>
            </a:p>
            <a:p>
              <a:pPr indent="0" lvl="0" marL="0" marR="0" rtl="0" algn="just">
                <a:spcBef>
                  <a:spcPts val="0"/>
                </a:spcBef>
                <a:spcAft>
                  <a:spcPts val="0"/>
                </a:spcAft>
                <a:buNone/>
              </a:pPr>
              <a:r>
                <a:t/>
              </a:r>
              <a:endParaRPr sz="3200">
                <a:solidFill>
                  <a:schemeClr val="dk1"/>
                </a:solidFill>
              </a:endParaRPr>
            </a:p>
            <a:p>
              <a:pPr indent="0" lvl="0" marL="0" marR="0" rtl="0" algn="just">
                <a:spcBef>
                  <a:spcPts val="0"/>
                </a:spcBef>
                <a:spcAft>
                  <a:spcPts val="0"/>
                </a:spcAft>
                <a:buSzPct val="25000"/>
                <a:buNone/>
              </a:pPr>
              <a:r>
                <a:rPr lang="en-US" sz="3200">
                  <a:solidFill>
                    <a:schemeClr val="dk1"/>
                  </a:solidFill>
                </a:rPr>
                <a:t>For this project we have given special priority to the API that will act as our drawing library. However, we have also expanded the number of visualizers the framework has.</a:t>
              </a:r>
            </a:p>
          </p:txBody>
        </p:sp>
      </p:grpSp>
      <p:grpSp>
        <p:nvGrpSpPr>
          <p:cNvPr id="100" name="Shape 100"/>
          <p:cNvGrpSpPr/>
          <p:nvPr/>
        </p:nvGrpSpPr>
        <p:grpSpPr>
          <a:xfrm>
            <a:off x="21259800" y="6702425"/>
            <a:ext cx="10058399" cy="10855324"/>
            <a:chOff x="21336000" y="10058400"/>
            <a:chExt cx="10058399" cy="10855324"/>
          </a:xfrm>
        </p:grpSpPr>
        <p:sp>
          <p:nvSpPr>
            <p:cNvPr id="101" name="Shape 101"/>
            <p:cNvSpPr txBox="1"/>
            <p:nvPr/>
          </p:nvSpPr>
          <p:spPr>
            <a:xfrm>
              <a:off x="23622000" y="10058400"/>
              <a:ext cx="5486399" cy="731838"/>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Requirements</a:t>
              </a:r>
            </a:p>
          </p:txBody>
        </p:sp>
        <p:sp>
          <p:nvSpPr>
            <p:cNvPr id="102" name="Shape 102"/>
            <p:cNvSpPr txBox="1"/>
            <p:nvPr/>
          </p:nvSpPr>
          <p:spPr>
            <a:xfrm>
              <a:off x="21336000" y="10972800"/>
              <a:ext cx="10058399" cy="9940924"/>
            </a:xfrm>
            <a:prstGeom prst="rect">
              <a:avLst/>
            </a:prstGeom>
            <a:noFill/>
            <a:ln>
              <a:noFill/>
            </a:ln>
          </p:spPr>
          <p:txBody>
            <a:bodyPr anchorCtr="0" anchor="t" bIns="45700" lIns="91425" rIns="91425" tIns="45700">
              <a:noAutofit/>
            </a:bodyPr>
            <a:lstStyle/>
            <a:p>
              <a:pPr indent="45720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The new </a:t>
              </a:r>
              <a:r>
                <a:rPr lang="en-US" sz="3200">
                  <a:solidFill>
                    <a:schemeClr val="dk1"/>
                  </a:solidFill>
                </a:rPr>
                <a:t>TAMGeF API </a:t>
              </a:r>
              <a:r>
                <a:rPr b="0" baseline="0" i="0" lang="en-US" sz="3200" u="none" cap="none" strike="noStrike">
                  <a:solidFill>
                    <a:schemeClr val="dk1"/>
                  </a:solidFill>
                  <a:latin typeface="Arial"/>
                  <a:ea typeface="Arial"/>
                  <a:cs typeface="Arial"/>
                  <a:sym typeface="Arial"/>
                </a:rPr>
                <a:t>should allow developers to:</a:t>
              </a:r>
            </a:p>
            <a:p>
              <a:pPr indent="-654050" lvl="0" marL="857250" marR="0" rtl="0" algn="just">
                <a:spcBef>
                  <a:spcPts val="0"/>
                </a:spcBef>
                <a:spcAft>
                  <a:spcPts val="0"/>
                </a:spcAft>
                <a:buClr>
                  <a:schemeClr val="dk1"/>
                </a:buClr>
                <a:buFont typeface="Arial"/>
                <a:buNone/>
              </a:pPr>
              <a:r>
                <a:t/>
              </a:r>
              <a:endParaRPr b="0" baseline="0" i="0" sz="3200" u="none" cap="none" strike="noStrike">
                <a:solidFill>
                  <a:schemeClr val="dk1"/>
                </a:solidFill>
                <a:latin typeface="Arial"/>
                <a:ea typeface="Arial"/>
                <a:cs typeface="Arial"/>
                <a:sym typeface="Arial"/>
              </a:endParaRPr>
            </a:p>
            <a:p>
              <a:pPr indent="-857250" lvl="1" marL="1314450" marR="0" rtl="0" algn="just">
                <a:spcBef>
                  <a:spcPts val="0"/>
                </a:spcBef>
                <a:spcAft>
                  <a:spcPts val="0"/>
                </a:spcAft>
                <a:buClr>
                  <a:schemeClr val="dk1"/>
                </a:buClr>
                <a:buSzPct val="100000"/>
                <a:buFont typeface="Noto Sans Symbols"/>
                <a:buChar char="❏"/>
              </a:pPr>
              <a:r>
                <a:rPr lang="en-US" sz="3200">
                  <a:solidFill>
                    <a:schemeClr val="dk1"/>
                  </a:solidFill>
                </a:rPr>
                <a:t>Easily create an OpenGL Context on the Graphical User Interface of their choice. </a:t>
              </a:r>
            </a:p>
            <a:p>
              <a:pPr indent="-857250" lvl="1" marL="1314450" marR="0" rtl="0" algn="just">
                <a:spcBef>
                  <a:spcPts val="0"/>
                </a:spcBef>
                <a:spcAft>
                  <a:spcPts val="0"/>
                </a:spcAft>
                <a:buClr>
                  <a:schemeClr val="dk1"/>
                </a:buClr>
                <a:buSzPct val="100000"/>
                <a:buFont typeface="Noto Sans Symbols"/>
                <a:buChar char="❏"/>
              </a:pPr>
              <a:r>
                <a:rPr lang="en-US" sz="3200">
                  <a:solidFill>
                    <a:schemeClr val="dk1"/>
                  </a:solidFill>
                </a:rPr>
                <a:t>Easily map their input device coordinates to their desired coordinate system. </a:t>
              </a:r>
            </a:p>
            <a:p>
              <a:pPr indent="-857250" lvl="1" marL="1314450" marR="0" rtl="0" algn="just">
                <a:spcBef>
                  <a:spcPts val="0"/>
                </a:spcBef>
                <a:spcAft>
                  <a:spcPts val="0"/>
                </a:spcAft>
                <a:buClr>
                  <a:schemeClr val="dk1"/>
                </a:buClr>
                <a:buSzPct val="100000"/>
                <a:buFont typeface="Noto Sans Symbols"/>
                <a:buChar char="❏"/>
              </a:pPr>
              <a:r>
                <a:rPr lang="en-US" sz="3200">
                  <a:solidFill>
                    <a:schemeClr val="dk1"/>
                  </a:solidFill>
                </a:rPr>
                <a:t>Easily render primitive shapes</a:t>
              </a:r>
              <a:r>
                <a:rPr b="0" baseline="0" i="0" lang="en-US" sz="3200" u="none" cap="none" strike="noStrike">
                  <a:solidFill>
                    <a:schemeClr val="dk1"/>
                  </a:solidFill>
                  <a:latin typeface="Arial"/>
                  <a:ea typeface="Arial"/>
                  <a:cs typeface="Arial"/>
                  <a:sym typeface="Arial"/>
                </a:rPr>
                <a:t>.</a:t>
              </a:r>
            </a:p>
            <a:p>
              <a:pPr indent="-857250" lvl="1" marL="1314450" marR="0" rtl="0" algn="just">
                <a:spcBef>
                  <a:spcPts val="0"/>
                </a:spcBef>
                <a:spcAft>
                  <a:spcPts val="0"/>
                </a:spcAft>
                <a:buClr>
                  <a:schemeClr val="dk1"/>
                </a:buClr>
                <a:buSzPct val="100000"/>
                <a:buFont typeface="Noto Sans Symbols"/>
                <a:buChar char="❏"/>
              </a:pPr>
              <a:r>
                <a:rPr lang="en-US" sz="3200">
                  <a:solidFill>
                    <a:schemeClr val="dk1"/>
                  </a:solidFill>
                </a:rPr>
                <a:t>Compound the primitive shapes so that a developer can construct any shape of their choice.</a:t>
              </a:r>
            </a:p>
            <a:p>
              <a:pPr marR="0" rtl="0" algn="just">
                <a:spcBef>
                  <a:spcPts val="0"/>
                </a:spcBef>
                <a:spcAft>
                  <a:spcPts val="0"/>
                </a:spcAft>
                <a:buNone/>
              </a:pPr>
              <a:r>
                <a:t/>
              </a:r>
              <a:endParaRPr sz="3200">
                <a:solidFill>
                  <a:schemeClr val="dk1"/>
                </a:solidFill>
              </a:endParaRPr>
            </a:p>
            <a:p>
              <a:pPr indent="457200" lvl="0" rtl="0" algn="just">
                <a:spcBef>
                  <a:spcPts val="0"/>
                </a:spcBef>
                <a:buNone/>
              </a:pPr>
              <a:r>
                <a:rPr lang="en-US" sz="3200">
                  <a:solidFill>
                    <a:schemeClr val="dk1"/>
                  </a:solidFill>
                </a:rPr>
                <a:t>The new LeapMotion Visualizer should provide the following functionality:</a:t>
              </a:r>
            </a:p>
            <a:p>
              <a:pPr indent="457200" lvl="0" rtl="0" algn="just">
                <a:spcBef>
                  <a:spcPts val="0"/>
                </a:spcBef>
                <a:buClr>
                  <a:schemeClr val="dk1"/>
                </a:buClr>
                <a:buFont typeface="Arial"/>
                <a:buNone/>
              </a:pPr>
              <a:r>
                <a:t/>
              </a:r>
              <a:endParaRPr sz="3200">
                <a:solidFill>
                  <a:schemeClr val="dk1"/>
                </a:solidFill>
              </a:endParaRPr>
            </a:p>
            <a:p>
              <a:pPr indent="-857250" lvl="1" marL="1314450" marR="0" rtl="0" algn="just">
                <a:spcBef>
                  <a:spcPts val="0"/>
                </a:spcBef>
                <a:spcAft>
                  <a:spcPts val="0"/>
                </a:spcAft>
                <a:buClr>
                  <a:schemeClr val="dk1"/>
                </a:buClr>
                <a:buSzPct val="100000"/>
                <a:buFont typeface="Noto Sans Symbols"/>
                <a:buChar char="❏"/>
              </a:pPr>
              <a:r>
                <a:rPr lang="en-US" sz="3200">
                  <a:solidFill>
                    <a:schemeClr val="dk1"/>
                  </a:solidFill>
                </a:rPr>
                <a:t>Track and draw a hand by processing the input data from the LeapMotion with the API</a:t>
              </a:r>
            </a:p>
            <a:p>
              <a:pPr indent="0" lvl="0" marL="0" marR="0" rtl="0" algn="l">
                <a:spcBef>
                  <a:spcPts val="0"/>
                </a:spcBef>
                <a:spcAft>
                  <a:spcPts val="0"/>
                </a:spcAft>
                <a:buNone/>
              </a:pPr>
              <a:r>
                <a:t/>
              </a:r>
              <a:endParaRPr sz="3200">
                <a:solidFill>
                  <a:schemeClr val="dk1"/>
                </a:solidFill>
              </a:endParaRPr>
            </a:p>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a:t>
              </a:r>
            </a:p>
            <a:p>
              <a:pPr indent="0" lvl="0" marL="0" marR="0" rtl="0" algn="l">
                <a:spcBef>
                  <a:spcPts val="0"/>
                </a:spcBef>
                <a:spcAft>
                  <a:spcPts val="0"/>
                </a:spcAft>
                <a:buNone/>
              </a:pPr>
              <a:r>
                <a:t/>
              </a:r>
              <a:endParaRPr b="0" baseline="0" i="0" sz="3200" u="none" cap="none" strike="noStrike">
                <a:solidFill>
                  <a:schemeClr val="dk1"/>
                </a:solidFill>
                <a:latin typeface="Arial"/>
                <a:ea typeface="Arial"/>
                <a:cs typeface="Arial"/>
                <a:sym typeface="Arial"/>
              </a:endParaRPr>
            </a:p>
          </p:txBody>
        </p:sp>
      </p:grpSp>
      <p:grpSp>
        <p:nvGrpSpPr>
          <p:cNvPr id="103" name="Shape 103"/>
          <p:cNvGrpSpPr/>
          <p:nvPr/>
        </p:nvGrpSpPr>
        <p:grpSpPr>
          <a:xfrm>
            <a:off x="1447812" y="29260798"/>
            <a:ext cx="8077199" cy="6253989"/>
            <a:chOff x="1524000" y="32622109"/>
            <a:chExt cx="8077199" cy="8408159"/>
          </a:xfrm>
        </p:grpSpPr>
        <p:sp>
          <p:nvSpPr>
            <p:cNvPr id="104" name="Shape 104"/>
            <p:cNvSpPr txBox="1"/>
            <p:nvPr/>
          </p:nvSpPr>
          <p:spPr>
            <a:xfrm>
              <a:off x="2819387" y="32622109"/>
              <a:ext cx="5486399" cy="984000"/>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Verification</a:t>
              </a:r>
            </a:p>
          </p:txBody>
        </p:sp>
        <p:sp>
          <p:nvSpPr>
            <p:cNvPr id="105" name="Shape 105"/>
            <p:cNvSpPr txBox="1"/>
            <p:nvPr/>
          </p:nvSpPr>
          <p:spPr>
            <a:xfrm>
              <a:off x="1524000" y="34043568"/>
              <a:ext cx="8077199" cy="69867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a:t>
              </a:r>
              <a:r>
                <a:rPr lang="en-US" sz="3200">
                  <a:solidFill>
                    <a:schemeClr val="dk1"/>
                  </a:solidFill>
                </a:rPr>
                <a:t>The application was developed using a Bottom-up approach. First classes were developed and tested separately from the rest of the system. Then the classes were integrated with the other already tested classes. Unit-testing was used to test all functionality not related to rendering.</a:t>
              </a:r>
            </a:p>
            <a:p>
              <a:pPr indent="0" lvl="0" marL="0" marR="0" rtl="0" algn="just">
                <a:spcBef>
                  <a:spcPts val="0"/>
                </a:spcBef>
                <a:spcAft>
                  <a:spcPts val="0"/>
                </a:spcAft>
                <a:buNone/>
              </a:pPr>
              <a:r>
                <a:t/>
              </a:r>
              <a:endParaRPr sz="3200">
                <a:solidFill>
                  <a:schemeClr val="dk1"/>
                </a:solidFill>
              </a:endParaRPr>
            </a:p>
            <a:p>
              <a:pPr indent="0" lvl="0" marL="0" marR="0" rtl="0" algn="just">
                <a:spcBef>
                  <a:spcPts val="0"/>
                </a:spcBef>
                <a:spcAft>
                  <a:spcPts val="0"/>
                </a:spcAft>
                <a:buSzPct val="25000"/>
                <a:buNone/>
              </a:pPr>
              <a:r>
                <a:rPr lang="en-US" sz="3200">
                  <a:solidFill>
                    <a:schemeClr val="dk1"/>
                  </a:solidFill>
                </a:rPr>
                <a:t> 	Rendering was tested using a manual-based approach. </a:t>
              </a:r>
            </a:p>
          </p:txBody>
        </p:sp>
      </p:grpSp>
      <p:grpSp>
        <p:nvGrpSpPr>
          <p:cNvPr id="106" name="Shape 106"/>
          <p:cNvGrpSpPr/>
          <p:nvPr/>
        </p:nvGrpSpPr>
        <p:grpSpPr>
          <a:xfrm>
            <a:off x="22936200" y="29260800"/>
            <a:ext cx="8229600" cy="11163425"/>
            <a:chOff x="23012400" y="32616775"/>
            <a:chExt cx="8229600" cy="11163425"/>
          </a:xfrm>
        </p:grpSpPr>
        <p:sp>
          <p:nvSpPr>
            <p:cNvPr id="107" name="Shape 107"/>
            <p:cNvSpPr txBox="1"/>
            <p:nvPr/>
          </p:nvSpPr>
          <p:spPr>
            <a:xfrm>
              <a:off x="24536400" y="32616775"/>
              <a:ext cx="5486399" cy="731838"/>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Summary</a:t>
              </a:r>
            </a:p>
          </p:txBody>
        </p:sp>
        <p:sp>
          <p:nvSpPr>
            <p:cNvPr id="108" name="Shape 108"/>
            <p:cNvSpPr txBox="1"/>
            <p:nvPr/>
          </p:nvSpPr>
          <p:spPr>
            <a:xfrm>
              <a:off x="23012400" y="33680400"/>
              <a:ext cx="8229600" cy="100998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In summary, </a:t>
              </a:r>
              <a:r>
                <a:rPr lang="en-US" sz="3200">
                  <a:solidFill>
                    <a:schemeClr val="dk1"/>
                  </a:solidFill>
                </a:rPr>
                <a:t>the TAM Visualization system has been greatly improved by successfully developing the API which is a major step towards a generalized input-device framework.</a:t>
              </a:r>
            </a:p>
            <a:p>
              <a:pPr indent="0" lvl="0" marL="0" marR="0" rtl="0" algn="just">
                <a:spcBef>
                  <a:spcPts val="0"/>
                </a:spcBef>
                <a:spcAft>
                  <a:spcPts val="0"/>
                </a:spcAft>
                <a:buNone/>
              </a:pPr>
              <a:r>
                <a:t/>
              </a:r>
              <a:endParaRPr sz="3200">
                <a:solidFill>
                  <a:schemeClr val="dk1"/>
                </a:solidFill>
              </a:endParaRPr>
            </a:p>
            <a:p>
              <a:pPr lvl="0" rtl="0" algn="just">
                <a:spcBef>
                  <a:spcPts val="0"/>
                </a:spcBef>
                <a:buClr>
                  <a:schemeClr val="dk1"/>
                </a:buClr>
                <a:buSzPct val="25000"/>
                <a:buFont typeface="Arial"/>
                <a:buNone/>
              </a:pPr>
              <a:r>
                <a:rPr lang="en-US" sz="3200">
                  <a:solidFill>
                    <a:schemeClr val="dk1"/>
                  </a:solidFill>
                </a:rPr>
                <a:t>This expansion will allow developers to visualize the input data given by any kind of input device by simply using the TAM API</a:t>
              </a:r>
            </a:p>
            <a:p>
              <a:pPr indent="0" lvl="0" marL="0" marR="0" rtl="0" algn="just">
                <a:spcBef>
                  <a:spcPts val="0"/>
                </a:spcBef>
                <a:spcAft>
                  <a:spcPts val="0"/>
                </a:spcAft>
                <a:buNone/>
              </a:pPr>
              <a:r>
                <a:t/>
              </a:r>
              <a:endParaRPr sz="3200">
                <a:solidFill>
                  <a:schemeClr val="dk1"/>
                </a:solidFill>
              </a:endParaRPr>
            </a:p>
            <a:p>
              <a:pPr indent="0" lvl="0" marL="0" marR="0" rtl="0" algn="just">
                <a:spcBef>
                  <a:spcPts val="0"/>
                </a:spcBef>
                <a:spcAft>
                  <a:spcPts val="0"/>
                </a:spcAft>
                <a:buSzPct val="25000"/>
                <a:buNone/>
              </a:pPr>
              <a:r>
                <a:rPr lang="en-US" sz="3200">
                  <a:solidFill>
                    <a:schemeClr val="dk1"/>
                  </a:solidFill>
                </a:rPr>
                <a:t>This work also extends the visualization system to LeapMotion by demonstrating how the TAM API uses the input coordinates of the LeapMotion, maps them to its own coordinate system, and draws shapes to construct the LeapMotion hand.</a:t>
              </a:r>
            </a:p>
            <a:p>
              <a:pPr indent="0" lvl="0" marL="0" marR="0" rtl="0" algn="just">
                <a:spcBef>
                  <a:spcPts val="0"/>
                </a:spcBef>
                <a:spcAft>
                  <a:spcPts val="0"/>
                </a:spcAft>
                <a:buNone/>
              </a:pPr>
              <a:r>
                <a:t/>
              </a:r>
              <a:endParaRPr sz="3200">
                <a:solidFill>
                  <a:schemeClr val="dk1"/>
                </a:solidFill>
              </a:endParaRPr>
            </a:p>
            <a:p>
              <a:pPr indent="0" lvl="0" marL="0" marR="0" rtl="0" algn="just">
                <a:spcBef>
                  <a:spcPts val="0"/>
                </a:spcBef>
                <a:spcAft>
                  <a:spcPts val="0"/>
                </a:spcAft>
                <a:buSzPct val="25000"/>
                <a:buNone/>
              </a:pPr>
              <a:r>
                <a:rPr lang="en-US" sz="3200">
                  <a:solidFill>
                    <a:schemeClr val="dk1"/>
                  </a:solidFill>
                </a:rPr>
                <a:t>Future work may include expanding the API to provide more shapes such as a sphere and increasing the number of visualizers. </a:t>
              </a:r>
            </a:p>
            <a:p>
              <a:pPr indent="0" lvl="0" marL="0" marR="0" rtl="0" algn="just">
                <a:spcBef>
                  <a:spcPts val="0"/>
                </a:spcBef>
                <a:spcAft>
                  <a:spcPts val="0"/>
                </a:spcAft>
                <a:buNone/>
              </a:pPr>
              <a:r>
                <a:t/>
              </a:r>
              <a:endParaRPr sz="3200">
                <a:solidFill>
                  <a:schemeClr val="dk1"/>
                </a:solidFill>
              </a:endParaRPr>
            </a:p>
            <a:p>
              <a:pPr indent="0" lvl="0" marL="0" marR="0" rtl="0" algn="just">
                <a:spcBef>
                  <a:spcPts val="0"/>
                </a:spcBef>
                <a:spcAft>
                  <a:spcPts val="0"/>
                </a:spcAft>
                <a:buSzPct val="25000"/>
                <a:buNone/>
              </a:pPr>
              <a:r>
                <a:rPr lang="en-US" sz="3200">
                  <a:solidFill>
                    <a:schemeClr val="dk1"/>
                  </a:solidFill>
                </a:rPr>
                <a:t> </a:t>
              </a:r>
            </a:p>
            <a:p>
              <a:pPr indent="0" lvl="0" marL="0" marR="0" rtl="0" algn="just">
                <a:spcBef>
                  <a:spcPts val="0"/>
                </a:spcBef>
                <a:spcAft>
                  <a:spcPts val="0"/>
                </a:spcAft>
                <a:buSzPct val="25000"/>
                <a:buNone/>
              </a:pPr>
              <a:r>
                <a:rPr lang="en-US" sz="3200">
                  <a:solidFill>
                    <a:schemeClr val="dk1"/>
                  </a:solidFill>
                </a:rPr>
                <a:t>  </a:t>
              </a:r>
            </a:p>
          </p:txBody>
        </p:sp>
      </p:grpSp>
      <p:sp>
        <p:nvSpPr>
          <p:cNvPr id="109" name="Shape 109"/>
          <p:cNvSpPr txBox="1"/>
          <p:nvPr/>
        </p:nvSpPr>
        <p:spPr>
          <a:xfrm>
            <a:off x="13639800" y="17370425"/>
            <a:ext cx="5486399" cy="731838"/>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solidFill>
                  <a:srgbClr val="434343"/>
                </a:solidFill>
                <a:latin typeface="Arial"/>
                <a:ea typeface="Arial"/>
                <a:cs typeface="Arial"/>
                <a:sym typeface="Arial"/>
              </a:rPr>
              <a:t>Object Design</a:t>
            </a:r>
          </a:p>
        </p:txBody>
      </p:sp>
      <p:grpSp>
        <p:nvGrpSpPr>
          <p:cNvPr id="110" name="Shape 110"/>
          <p:cNvGrpSpPr/>
          <p:nvPr/>
        </p:nvGrpSpPr>
        <p:grpSpPr>
          <a:xfrm>
            <a:off x="10820400" y="29257625"/>
            <a:ext cx="8305799" cy="4495800"/>
            <a:chOff x="10896600" y="32613600"/>
            <a:chExt cx="8305799" cy="4495800"/>
          </a:xfrm>
        </p:grpSpPr>
        <p:sp>
          <p:nvSpPr>
            <p:cNvPr id="111" name="Shape 111"/>
            <p:cNvSpPr txBox="1"/>
            <p:nvPr/>
          </p:nvSpPr>
          <p:spPr>
            <a:xfrm>
              <a:off x="13716000" y="32613600"/>
              <a:ext cx="5486399" cy="731838"/>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Screenshots</a:t>
              </a:r>
            </a:p>
          </p:txBody>
        </p:sp>
        <p:pic>
          <p:nvPicPr>
            <p:cNvPr id="112" name="Shape 112"/>
            <p:cNvPicPr preferRelativeResize="0"/>
            <p:nvPr/>
          </p:nvPicPr>
          <p:blipFill rotWithShape="1">
            <a:blip r:embed="rId5">
              <a:alphaModFix/>
            </a:blip>
            <a:srcRect b="0" l="0" r="0" t="0"/>
            <a:stretch/>
          </p:blipFill>
          <p:spPr>
            <a:xfrm>
              <a:off x="10896600" y="33680400"/>
              <a:ext cx="5486399" cy="3429000"/>
            </a:xfrm>
            <a:prstGeom prst="rect">
              <a:avLst/>
            </a:prstGeom>
            <a:noFill/>
            <a:ln cap="flat" cmpd="sng" w="9525">
              <a:solidFill>
                <a:srgbClr val="7F7F7F"/>
              </a:solidFill>
              <a:prstDash val="solid"/>
              <a:miter/>
              <a:headEnd len="med" w="med" type="none"/>
              <a:tailEnd len="med" w="med" type="none"/>
            </a:ln>
          </p:spPr>
        </p:pic>
      </p:grpSp>
      <p:grpSp>
        <p:nvGrpSpPr>
          <p:cNvPr id="113" name="Shape 113"/>
          <p:cNvGrpSpPr/>
          <p:nvPr/>
        </p:nvGrpSpPr>
        <p:grpSpPr>
          <a:xfrm>
            <a:off x="1447800" y="17373600"/>
            <a:ext cx="8124825" cy="7217667"/>
            <a:chOff x="1524000" y="20729575"/>
            <a:chExt cx="8124825" cy="7217667"/>
          </a:xfrm>
        </p:grpSpPr>
        <p:sp>
          <p:nvSpPr>
            <p:cNvPr id="114" name="Shape 114"/>
            <p:cNvSpPr txBox="1"/>
            <p:nvPr/>
          </p:nvSpPr>
          <p:spPr>
            <a:xfrm>
              <a:off x="2895600" y="20729575"/>
              <a:ext cx="5486399" cy="731700"/>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System Design</a:t>
              </a:r>
            </a:p>
          </p:txBody>
        </p:sp>
        <p:sp>
          <p:nvSpPr>
            <p:cNvPr id="115" name="Shape 115"/>
            <p:cNvSpPr txBox="1"/>
            <p:nvPr/>
          </p:nvSpPr>
          <p:spPr>
            <a:xfrm>
              <a:off x="1524000" y="21945600"/>
              <a:ext cx="8124825" cy="6001642"/>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a:t>
              </a:r>
              <a:r>
                <a:rPr lang="en-US" sz="3200">
                  <a:solidFill>
                    <a:schemeClr val="dk1"/>
                  </a:solidFill>
                </a:rPr>
                <a:t>The system was designed to use the Model-View-Controller Architecture pattern</a:t>
              </a:r>
              <a:r>
                <a:rPr b="0" baseline="0" i="0" lang="en-US" sz="3200" u="none" cap="none" strike="noStrike">
                  <a:solidFill>
                    <a:schemeClr val="dk1"/>
                  </a:solidFill>
                  <a:latin typeface="Arial"/>
                  <a:ea typeface="Arial"/>
                  <a:cs typeface="Arial"/>
                  <a:sym typeface="Arial"/>
                </a:rPr>
                <a:t>. </a:t>
              </a:r>
              <a:r>
                <a:rPr lang="en-US" sz="3200">
                  <a:solidFill>
                    <a:schemeClr val="dk1"/>
                  </a:solidFill>
                </a:rPr>
                <a:t>The user can view and change the visualization data through the OpenGL context, while the input device data is streamed through the model portion of the code, which will then render the visual display using the API.</a:t>
              </a:r>
            </a:p>
          </p:txBody>
        </p:sp>
      </p:grpSp>
      <p:pic>
        <p:nvPicPr>
          <p:cNvPr id="116" name="Shape 116"/>
          <p:cNvPicPr preferRelativeResize="0"/>
          <p:nvPr/>
        </p:nvPicPr>
        <p:blipFill rotWithShape="1">
          <a:blip r:embed="rId6">
            <a:alphaModFix/>
          </a:blip>
          <a:srcRect b="0" l="0" r="0" t="0"/>
          <a:stretch/>
        </p:blipFill>
        <p:spPr>
          <a:xfrm>
            <a:off x="11506200" y="13719625"/>
            <a:ext cx="4724400" cy="2786700"/>
          </a:xfrm>
          <a:prstGeom prst="rect">
            <a:avLst/>
          </a:prstGeom>
          <a:noFill/>
          <a:ln cap="flat" cmpd="sng" w="9525">
            <a:solidFill>
              <a:srgbClr val="7F7F7F"/>
            </a:solidFill>
            <a:prstDash val="solid"/>
            <a:round/>
            <a:headEnd len="med" w="med" type="none"/>
            <a:tailEnd len="med" w="med" type="none"/>
          </a:ln>
        </p:spPr>
      </p:pic>
      <p:pic>
        <p:nvPicPr>
          <p:cNvPr id="117" name="Shape 117"/>
          <p:cNvPicPr preferRelativeResize="0"/>
          <p:nvPr/>
        </p:nvPicPr>
        <p:blipFill rotWithShape="1">
          <a:blip r:embed="rId7">
            <a:alphaModFix/>
          </a:blip>
          <a:srcRect b="0" l="0" r="38337" t="0"/>
          <a:stretch/>
        </p:blipFill>
        <p:spPr>
          <a:xfrm>
            <a:off x="26277300" y="1705550"/>
            <a:ext cx="5040899" cy="2362200"/>
          </a:xfrm>
          <a:prstGeom prst="rect">
            <a:avLst/>
          </a:prstGeom>
          <a:noFill/>
          <a:ln>
            <a:noFill/>
          </a:ln>
        </p:spPr>
      </p:pic>
      <p:pic>
        <p:nvPicPr>
          <p:cNvPr id="118" name="Shape 118"/>
          <p:cNvPicPr preferRelativeResize="0"/>
          <p:nvPr/>
        </p:nvPicPr>
        <p:blipFill rotWithShape="1">
          <a:blip r:embed="rId8">
            <a:alphaModFix/>
          </a:blip>
          <a:srcRect b="0" l="0" r="0" t="0"/>
          <a:stretch/>
        </p:blipFill>
        <p:spPr>
          <a:xfrm>
            <a:off x="16230600" y="13719625"/>
            <a:ext cx="4862400" cy="2786700"/>
          </a:xfrm>
          <a:prstGeom prst="rect">
            <a:avLst/>
          </a:prstGeom>
          <a:noFill/>
          <a:ln>
            <a:noFill/>
          </a:ln>
        </p:spPr>
      </p:pic>
      <p:grpSp>
        <p:nvGrpSpPr>
          <p:cNvPr id="119" name="Shape 119"/>
          <p:cNvGrpSpPr/>
          <p:nvPr/>
        </p:nvGrpSpPr>
        <p:grpSpPr>
          <a:xfrm>
            <a:off x="11506200" y="6714375"/>
            <a:ext cx="9586800" cy="10106692"/>
            <a:chOff x="11430000" y="10061582"/>
            <a:chExt cx="9586800" cy="12709623"/>
          </a:xfrm>
        </p:grpSpPr>
        <p:sp>
          <p:nvSpPr>
            <p:cNvPr id="120" name="Shape 120"/>
            <p:cNvSpPr txBox="1"/>
            <p:nvPr/>
          </p:nvSpPr>
          <p:spPr>
            <a:xfrm>
              <a:off x="13716000" y="10061582"/>
              <a:ext cx="5486399" cy="918300"/>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Current System</a:t>
              </a:r>
            </a:p>
          </p:txBody>
        </p:sp>
        <p:sp>
          <p:nvSpPr>
            <p:cNvPr id="121" name="Shape 121"/>
            <p:cNvSpPr txBox="1"/>
            <p:nvPr/>
          </p:nvSpPr>
          <p:spPr>
            <a:xfrm>
              <a:off x="11430000" y="11049006"/>
              <a:ext cx="9586800" cy="11722199"/>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b="0" baseline="0" i="0" lang="en-US" sz="3200" u="none" cap="none" strike="noStrike">
                  <a:solidFill>
                    <a:schemeClr val="dk1"/>
                  </a:solidFill>
                  <a:latin typeface="Arial"/>
                  <a:ea typeface="Arial"/>
                  <a:cs typeface="Arial"/>
                  <a:sym typeface="Arial"/>
                </a:rPr>
                <a:t>	</a:t>
              </a:r>
              <a:r>
                <a:rPr lang="en-US" sz="3200">
                  <a:solidFill>
                    <a:schemeClr val="dk1"/>
                  </a:solidFill>
                </a:rPr>
                <a:t>The current TAMGeF system provides the developer with 2 visualizers and no API. The multi-touch visualizer and the gyroscope visualizer which are mainly designed for input device debugging purposes. </a:t>
              </a:r>
            </a:p>
            <a:p>
              <a:pPr indent="0" lvl="0" marL="0" marR="0" rtl="0" algn="just">
                <a:spcBef>
                  <a:spcPts val="0"/>
                </a:spcBef>
                <a:spcAft>
                  <a:spcPts val="0"/>
                </a:spcAft>
                <a:buNone/>
              </a:pPr>
              <a:r>
                <a:t/>
              </a:r>
              <a:endParaRPr sz="3200">
                <a:solidFill>
                  <a:schemeClr val="dk1"/>
                </a:solidFill>
              </a:endParaRPr>
            </a:p>
            <a:p>
              <a:pPr indent="0" lvl="0" marL="0" marR="0" rtl="0" algn="just">
                <a:spcBef>
                  <a:spcPts val="0"/>
                </a:spcBef>
                <a:spcAft>
                  <a:spcPts val="0"/>
                </a:spcAft>
                <a:buSzPct val="25000"/>
                <a:buNone/>
              </a:pPr>
              <a:r>
                <a:rPr lang="en-US" sz="3200">
                  <a:solidFill>
                    <a:schemeClr val="dk1"/>
                  </a:solidFill>
                </a:rPr>
                <a:t>The new system will introduce an API so that any developer can easily visualize the input for any kind of input device. The new System will also introduce a LeapMotion visualizer.</a:t>
              </a:r>
            </a:p>
          </p:txBody>
        </p:sp>
      </p:grpSp>
      <p:pic>
        <p:nvPicPr>
          <p:cNvPr id="122" name="Shape 122"/>
          <p:cNvPicPr preferRelativeResize="0"/>
          <p:nvPr/>
        </p:nvPicPr>
        <p:blipFill>
          <a:blip r:embed="rId9">
            <a:alphaModFix/>
          </a:blip>
          <a:stretch>
            <a:fillRect/>
          </a:stretch>
        </p:blipFill>
        <p:spPr>
          <a:xfrm>
            <a:off x="1724012" y="24179212"/>
            <a:ext cx="7572375" cy="3190875"/>
          </a:xfrm>
          <a:prstGeom prst="rect">
            <a:avLst/>
          </a:prstGeom>
          <a:noFill/>
          <a:ln>
            <a:noFill/>
          </a:ln>
        </p:spPr>
      </p:pic>
      <p:pic>
        <p:nvPicPr>
          <p:cNvPr id="123" name="Shape 123"/>
          <p:cNvPicPr preferRelativeResize="0"/>
          <p:nvPr/>
        </p:nvPicPr>
        <p:blipFill>
          <a:blip r:embed="rId10">
            <a:alphaModFix/>
          </a:blip>
          <a:stretch>
            <a:fillRect/>
          </a:stretch>
        </p:blipFill>
        <p:spPr>
          <a:xfrm>
            <a:off x="9525000" y="18478500"/>
            <a:ext cx="13411199" cy="10687050"/>
          </a:xfrm>
          <a:prstGeom prst="rect">
            <a:avLst/>
          </a:prstGeom>
          <a:noFill/>
          <a:ln>
            <a:noFill/>
          </a:ln>
        </p:spPr>
      </p:pic>
      <p:pic>
        <p:nvPicPr>
          <p:cNvPr id="124" name="Shape 124"/>
          <p:cNvPicPr preferRelativeResize="0"/>
          <p:nvPr/>
        </p:nvPicPr>
        <p:blipFill>
          <a:blip r:embed="rId11">
            <a:alphaModFix/>
          </a:blip>
          <a:stretch>
            <a:fillRect/>
          </a:stretch>
        </p:blipFill>
        <p:spPr>
          <a:xfrm>
            <a:off x="23193375" y="18028000"/>
            <a:ext cx="7915274" cy="4651025"/>
          </a:xfrm>
          <a:prstGeom prst="rect">
            <a:avLst/>
          </a:prstGeom>
          <a:noFill/>
          <a:ln>
            <a:noFill/>
          </a:ln>
        </p:spPr>
      </p:pic>
      <p:sp>
        <p:nvSpPr>
          <p:cNvPr id="125" name="Shape 125"/>
          <p:cNvSpPr txBox="1"/>
          <p:nvPr/>
        </p:nvSpPr>
        <p:spPr>
          <a:xfrm>
            <a:off x="24460200" y="17373600"/>
            <a:ext cx="5486399" cy="731700"/>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baseline="0" i="0" lang="en-US" sz="4100" u="none" cap="none" strike="noStrike">
                <a:latin typeface="Arial"/>
                <a:ea typeface="Arial"/>
                <a:cs typeface="Arial"/>
                <a:sym typeface="Arial"/>
              </a:rPr>
              <a:t>Implementation</a:t>
            </a:r>
          </a:p>
        </p:txBody>
      </p:sp>
      <p:pic>
        <p:nvPicPr>
          <p:cNvPr id="126" name="Shape 126"/>
          <p:cNvPicPr preferRelativeResize="0"/>
          <p:nvPr/>
        </p:nvPicPr>
        <p:blipFill>
          <a:blip r:embed="rId12">
            <a:alphaModFix/>
          </a:blip>
          <a:stretch>
            <a:fillRect/>
          </a:stretch>
        </p:blipFill>
        <p:spPr>
          <a:xfrm>
            <a:off x="23193375" y="22679025"/>
            <a:ext cx="7972426" cy="6533800"/>
          </a:xfrm>
          <a:prstGeom prst="rect">
            <a:avLst/>
          </a:prstGeom>
          <a:noFill/>
          <a:ln>
            <a:noFill/>
          </a:ln>
        </p:spPr>
      </p:pic>
      <p:pic>
        <p:nvPicPr>
          <p:cNvPr id="127" name="Shape 127"/>
          <p:cNvPicPr preferRelativeResize="0"/>
          <p:nvPr/>
        </p:nvPicPr>
        <p:blipFill>
          <a:blip r:embed="rId13">
            <a:alphaModFix/>
          </a:blip>
          <a:stretch>
            <a:fillRect/>
          </a:stretch>
        </p:blipFill>
        <p:spPr>
          <a:xfrm>
            <a:off x="16306800" y="30318075"/>
            <a:ext cx="5486399" cy="3384150"/>
          </a:xfrm>
          <a:prstGeom prst="rect">
            <a:avLst/>
          </a:prstGeom>
          <a:noFill/>
          <a:ln>
            <a:noFill/>
          </a:ln>
        </p:spPr>
      </p:pic>
      <p:pic>
        <p:nvPicPr>
          <p:cNvPr id="128" name="Shape 128"/>
          <p:cNvPicPr preferRelativeResize="0"/>
          <p:nvPr/>
        </p:nvPicPr>
        <p:blipFill>
          <a:blip r:embed="rId14">
            <a:alphaModFix/>
          </a:blip>
          <a:stretch>
            <a:fillRect/>
          </a:stretch>
        </p:blipFill>
        <p:spPr>
          <a:xfrm>
            <a:off x="10820400" y="33747075"/>
            <a:ext cx="5486398" cy="3477998"/>
          </a:xfrm>
          <a:prstGeom prst="rect">
            <a:avLst/>
          </a:prstGeom>
          <a:noFill/>
          <a:ln>
            <a:noFill/>
          </a:ln>
        </p:spPr>
      </p:pic>
      <p:pic>
        <p:nvPicPr>
          <p:cNvPr id="129" name="Shape 129"/>
          <p:cNvPicPr preferRelativeResize="0"/>
          <p:nvPr/>
        </p:nvPicPr>
        <p:blipFill>
          <a:blip r:embed="rId15">
            <a:alphaModFix/>
          </a:blip>
          <a:stretch>
            <a:fillRect/>
          </a:stretch>
        </p:blipFill>
        <p:spPr>
          <a:xfrm>
            <a:off x="16306800" y="33747075"/>
            <a:ext cx="5486399" cy="3563950"/>
          </a:xfrm>
          <a:prstGeom prst="rect">
            <a:avLst/>
          </a:prstGeom>
          <a:noFill/>
          <a:ln>
            <a:noFill/>
          </a:ln>
        </p:spPr>
      </p:pic>
      <p:pic>
        <p:nvPicPr>
          <p:cNvPr id="130" name="Shape 130"/>
          <p:cNvPicPr preferRelativeResize="0"/>
          <p:nvPr/>
        </p:nvPicPr>
        <p:blipFill>
          <a:blip r:embed="rId16">
            <a:alphaModFix/>
          </a:blip>
          <a:stretch>
            <a:fillRect/>
          </a:stretch>
        </p:blipFill>
        <p:spPr>
          <a:xfrm>
            <a:off x="10934700" y="36946475"/>
            <a:ext cx="5372099" cy="3384151"/>
          </a:xfrm>
          <a:prstGeom prst="rect">
            <a:avLst/>
          </a:prstGeom>
          <a:noFill/>
          <a:ln>
            <a:noFill/>
          </a:ln>
        </p:spPr>
      </p:pic>
      <p:pic>
        <p:nvPicPr>
          <p:cNvPr id="131" name="Shape 131"/>
          <p:cNvPicPr preferRelativeResize="0"/>
          <p:nvPr/>
        </p:nvPicPr>
        <p:blipFill>
          <a:blip r:embed="rId17">
            <a:alphaModFix/>
          </a:blip>
          <a:stretch>
            <a:fillRect/>
          </a:stretch>
        </p:blipFill>
        <p:spPr>
          <a:xfrm>
            <a:off x="16306800" y="36946475"/>
            <a:ext cx="5581650" cy="3384149"/>
          </a:xfrm>
          <a:prstGeom prst="rect">
            <a:avLst/>
          </a:prstGeom>
          <a:noFill/>
          <a:ln>
            <a:noFill/>
          </a:ln>
        </p:spPr>
      </p:pic>
      <p:grpSp>
        <p:nvGrpSpPr>
          <p:cNvPr id="132" name="Shape 132"/>
          <p:cNvGrpSpPr/>
          <p:nvPr/>
        </p:nvGrpSpPr>
        <p:grpSpPr>
          <a:xfrm>
            <a:off x="1447799" y="35439985"/>
            <a:ext cx="8077199" cy="5969889"/>
            <a:chOff x="1371600" y="40352412"/>
            <a:chExt cx="8077199" cy="8026203"/>
          </a:xfrm>
        </p:grpSpPr>
        <p:sp>
          <p:nvSpPr>
            <p:cNvPr id="133" name="Shape 133"/>
            <p:cNvSpPr txBox="1"/>
            <p:nvPr/>
          </p:nvSpPr>
          <p:spPr>
            <a:xfrm>
              <a:off x="2667000" y="40352412"/>
              <a:ext cx="5486399" cy="984000"/>
            </a:xfrm>
            <a:prstGeom prst="rect">
              <a:avLst/>
            </a:prstGeom>
            <a:solidFill>
              <a:schemeClr val="lt1"/>
            </a:solidFill>
            <a:ln cap="flat" cmpd="sng" w="12700">
              <a:solidFill>
                <a:srgbClr val="BF9000"/>
              </a:solidFill>
              <a:prstDash val="solid"/>
              <a:miter/>
              <a:headEnd len="med" w="med" type="none"/>
              <a:tailEnd len="med" w="med" type="none"/>
            </a:ln>
          </p:spPr>
          <p:txBody>
            <a:bodyPr anchorCtr="0" anchor="t" bIns="49325" lIns="98650" rIns="98650" tIns="49325">
              <a:noAutofit/>
            </a:bodyPr>
            <a:lstStyle/>
            <a:p>
              <a:pPr indent="0" lvl="0" marL="0" marR="0" rtl="0" algn="ctr">
                <a:spcBef>
                  <a:spcPts val="0"/>
                </a:spcBef>
                <a:spcAft>
                  <a:spcPts val="0"/>
                </a:spcAft>
                <a:buSzPct val="25000"/>
                <a:buNone/>
              </a:pPr>
              <a:r>
                <a:rPr b="1" lang="en-US" sz="4100"/>
                <a:t>Code Sample</a:t>
              </a:r>
            </a:p>
          </p:txBody>
        </p:sp>
        <p:sp>
          <p:nvSpPr>
            <p:cNvPr id="134" name="Shape 134"/>
            <p:cNvSpPr txBox="1"/>
            <p:nvPr/>
          </p:nvSpPr>
          <p:spPr>
            <a:xfrm>
              <a:off x="1371600" y="41391915"/>
              <a:ext cx="8077199" cy="69867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lang="en-US" sz="3200">
                  <a:solidFill>
                    <a:schemeClr val="dk1"/>
                  </a:solidFill>
                </a:rPr>
                <a:t>TAM API Circle Drawing example:</a:t>
              </a:r>
            </a:p>
            <a:p>
              <a:pPr indent="0" lvl="0" marL="0" marR="0" rtl="0" algn="just">
                <a:spcBef>
                  <a:spcPts val="0"/>
                </a:spcBef>
                <a:spcAft>
                  <a:spcPts val="0"/>
                </a:spcAft>
                <a:buNone/>
              </a:pPr>
              <a:r>
                <a:t/>
              </a:r>
              <a:endParaRPr sz="3200">
                <a:solidFill>
                  <a:schemeClr val="dk1"/>
                </a:solidFill>
              </a:endParaRPr>
            </a:p>
            <a:p>
              <a:pPr indent="0" lvl="0" marL="0" marR="0" rtl="0" algn="just">
                <a:spcBef>
                  <a:spcPts val="0"/>
                </a:spcBef>
                <a:spcAft>
                  <a:spcPts val="0"/>
                </a:spcAft>
                <a:buSzPct val="25000"/>
                <a:buNone/>
              </a:pPr>
              <a:r>
                <a:rPr lang="en-US" sz="2400">
                  <a:solidFill>
                    <a:schemeClr val="dk1"/>
                  </a:solidFill>
                </a:rPr>
                <a:t>TAM::</a:t>
              </a:r>
              <a:r>
                <a:rPr lang="en-US" sz="2400">
                  <a:solidFill>
                    <a:srgbClr val="45818E"/>
                  </a:solidFill>
                </a:rPr>
                <a:t>InputMapper</a:t>
              </a:r>
              <a:r>
                <a:rPr lang="en-US" sz="2400">
                  <a:solidFill>
                    <a:schemeClr val="dk1"/>
                  </a:solidFill>
                </a:rPr>
                <a:t> newInput(&amp;Helpers::mapper, x[i], y[i], 0.5f, 0.0f);		</a:t>
              </a:r>
            </a:p>
            <a:p>
              <a:pPr indent="0" lvl="0" marL="0" marR="0" rtl="0" algn="just">
                <a:spcBef>
                  <a:spcPts val="0"/>
                </a:spcBef>
                <a:spcAft>
                  <a:spcPts val="0"/>
                </a:spcAft>
                <a:buClr>
                  <a:schemeClr val="dk1"/>
                </a:buClr>
                <a:buSzPct val="45833"/>
                <a:buFont typeface="Arial"/>
                <a:buNone/>
              </a:pPr>
              <a:r>
                <a:rPr lang="en-US" sz="2400">
                  <a:solidFill>
                    <a:schemeClr val="dk1"/>
                  </a:solidFill>
                </a:rPr>
                <a:t>TAM::</a:t>
              </a:r>
              <a:r>
                <a:rPr lang="en-US" sz="2400">
                  <a:solidFill>
                    <a:srgbClr val="45818E"/>
                  </a:solidFill>
                </a:rPr>
                <a:t>Circle</a:t>
              </a:r>
              <a:r>
                <a:rPr lang="en-US" sz="2400">
                  <a:solidFill>
                    <a:schemeClr val="dk1"/>
                  </a:solidFill>
                </a:rPr>
                <a:t> newCircle(</a:t>
              </a:r>
              <a:r>
                <a:rPr lang="en-US" sz="2400"/>
                <a:t>screen_width</a:t>
              </a:r>
              <a:r>
                <a:rPr lang="en-US" sz="2400">
                  <a:solidFill>
                    <a:schemeClr val="dk1"/>
                  </a:solidFill>
                </a:rPr>
                <a:t>,</a:t>
              </a:r>
              <a:r>
                <a:rPr lang="en-US" sz="2400"/>
                <a:t>screen_height</a:t>
              </a:r>
              <a:r>
                <a:rPr lang="en-US" sz="2400">
                  <a:solidFill>
                    <a:schemeClr val="dk1"/>
                  </a:solidFill>
                </a:rPr>
                <a:t>,</a:t>
              </a:r>
              <a:r>
                <a:rPr lang="en-US" sz="2400">
                  <a:solidFill>
                    <a:srgbClr val="38761D"/>
                  </a:solidFill>
                </a:rPr>
                <a:t> 0.10f</a:t>
              </a:r>
              <a:r>
                <a:rPr lang="en-US" sz="2400">
                  <a:solidFill>
                    <a:schemeClr val="dk1"/>
                  </a:solidFill>
                </a:rPr>
                <a:t>, r, g, b, 1.0f, </a:t>
              </a:r>
              <a:r>
                <a:rPr lang="en-US" sz="2400">
                  <a:solidFill>
                    <a:srgbClr val="0000FF"/>
                  </a:solidFill>
                </a:rPr>
                <a:t>false</a:t>
              </a:r>
              <a:r>
                <a:rPr lang="en-US" sz="2400">
                  <a:solidFill>
                    <a:schemeClr val="dk1"/>
                  </a:solidFill>
                </a:rPr>
                <a:t>);</a:t>
              </a:r>
            </a:p>
            <a:p>
              <a:pPr indent="0" lvl="0" marL="0" marR="0" rtl="0" algn="just">
                <a:spcBef>
                  <a:spcPts val="0"/>
                </a:spcBef>
                <a:spcAft>
                  <a:spcPts val="0"/>
                </a:spcAft>
                <a:buSzPct val="45833"/>
                <a:buNone/>
              </a:pPr>
              <a:r>
                <a:rPr lang="en-US" sz="2400">
                  <a:solidFill>
                    <a:schemeClr val="dk1"/>
                  </a:solidFill>
                </a:rPr>
                <a:t>TAM::</a:t>
              </a:r>
              <a:r>
                <a:rPr lang="en-US" sz="2400">
                  <a:solidFill>
                    <a:srgbClr val="45818E"/>
                  </a:solidFill>
                </a:rPr>
                <a:t>Circle</a:t>
              </a:r>
              <a:r>
                <a:rPr lang="en-US" sz="2400">
                  <a:solidFill>
                    <a:schemeClr val="dk1"/>
                  </a:solidFill>
                </a:rPr>
                <a:t> newInnerCircle(</a:t>
              </a:r>
              <a:r>
                <a:rPr lang="en-US" sz="2400"/>
                <a:t>screen_width</a:t>
              </a:r>
              <a:r>
                <a:rPr lang="en-US" sz="2400">
                  <a:solidFill>
                    <a:schemeClr val="dk1"/>
                  </a:solidFill>
                </a:rPr>
                <a:t>, </a:t>
              </a:r>
              <a:r>
                <a:rPr lang="en-US" sz="2400"/>
                <a:t>screen_height</a:t>
              </a:r>
              <a:r>
                <a:rPr lang="en-US" sz="2400">
                  <a:solidFill>
                    <a:schemeClr val="dk1"/>
                  </a:solidFill>
                </a:rPr>
                <a:t>, </a:t>
              </a:r>
              <a:r>
                <a:rPr lang="en-US" sz="2400">
                  <a:solidFill>
                    <a:srgbClr val="38761D"/>
                  </a:solidFill>
                </a:rPr>
                <a:t>0.05f</a:t>
              </a:r>
              <a:r>
                <a:rPr lang="en-US" sz="2400">
                  <a:solidFill>
                    <a:schemeClr val="dk1"/>
                  </a:solidFill>
                </a:rPr>
                <a:t>, r, g, b, </a:t>
              </a:r>
              <a:r>
                <a:rPr lang="en-US" sz="2400">
                  <a:solidFill>
                    <a:srgbClr val="38761D"/>
                  </a:solidFill>
                </a:rPr>
                <a:t>1.0f</a:t>
              </a:r>
              <a:r>
                <a:rPr lang="en-US" sz="2400">
                  <a:solidFill>
                    <a:schemeClr val="dk1"/>
                  </a:solidFill>
                </a:rPr>
                <a:t>, </a:t>
              </a:r>
              <a:r>
                <a:rPr lang="en-US" sz="2400">
                  <a:solidFill>
                    <a:srgbClr val="0000FF"/>
                  </a:solidFill>
                </a:rPr>
                <a:t>false</a:t>
              </a:r>
              <a:r>
                <a:rPr lang="en-US" sz="2400">
                  <a:solidFill>
                    <a:schemeClr val="dk1"/>
                  </a:solidFill>
                </a:rPr>
                <a:t>);</a:t>
              </a:r>
            </a:p>
            <a:p>
              <a:pPr indent="0" lvl="0" marL="0" marR="0" rtl="0" algn="just">
                <a:spcBef>
                  <a:spcPts val="0"/>
                </a:spcBef>
                <a:spcAft>
                  <a:spcPts val="0"/>
                </a:spcAft>
                <a:buClr>
                  <a:schemeClr val="dk1"/>
                </a:buClr>
                <a:buFont typeface="Arial"/>
                <a:buNone/>
              </a:pPr>
              <a:r>
                <a:t/>
              </a:r>
              <a:endParaRPr sz="2400">
                <a:solidFill>
                  <a:schemeClr val="dk1"/>
                </a:solidFill>
              </a:endParaRPr>
            </a:p>
            <a:p>
              <a:pPr indent="0" lvl="0" marL="0" marR="0" rtl="0" algn="just">
                <a:spcBef>
                  <a:spcPts val="0"/>
                </a:spcBef>
                <a:spcAft>
                  <a:spcPts val="0"/>
                </a:spcAft>
                <a:buClr>
                  <a:schemeClr val="dk1"/>
                </a:buClr>
                <a:buSzPct val="45833"/>
                <a:buFont typeface="Arial"/>
                <a:buNone/>
              </a:pPr>
              <a:r>
                <a:rPr lang="en-US" sz="2400">
                  <a:solidFill>
                    <a:schemeClr val="dk1"/>
                  </a:solidFill>
                </a:rPr>
                <a:t>newCircle.draw(newInput);</a:t>
              </a:r>
            </a:p>
            <a:p>
              <a:pPr indent="0" lvl="0" marL="0" marR="0" rtl="0" algn="just">
                <a:spcBef>
                  <a:spcPts val="0"/>
                </a:spcBef>
                <a:spcAft>
                  <a:spcPts val="0"/>
                </a:spcAft>
                <a:buSzPct val="45833"/>
                <a:buNone/>
              </a:pPr>
              <a:r>
                <a:rPr lang="en-US" sz="2400">
                  <a:solidFill>
                    <a:schemeClr val="dk1"/>
                  </a:solidFill>
                </a:rPr>
                <a:t>newInnerCircle.draw(newInput);</a:t>
              </a:r>
            </a:p>
            <a:p>
              <a:pPr indent="0" lvl="0" marL="0" marR="0" rtl="0" algn="just">
                <a:spcBef>
                  <a:spcPts val="0"/>
                </a:spcBef>
                <a:spcAft>
                  <a:spcPts val="0"/>
                </a:spcAft>
                <a:buNone/>
              </a:pPr>
              <a:r>
                <a:t/>
              </a:r>
              <a:endParaRPr sz="2400">
                <a:solidFill>
                  <a:schemeClr val="dk1"/>
                </a:solidFill>
              </a:endParaRPr>
            </a:p>
            <a:p>
              <a:pPr indent="0" lvl="0" marL="0" marR="0" rtl="0" algn="just">
                <a:spcBef>
                  <a:spcPts val="0"/>
                </a:spcBef>
                <a:spcAft>
                  <a:spcPts val="0"/>
                </a:spcAft>
                <a:buClr>
                  <a:schemeClr val="dk1"/>
                </a:buClr>
                <a:buFont typeface="Arial"/>
                <a:buNone/>
              </a:pPr>
              <a:r>
                <a:t/>
              </a:r>
              <a:endParaRPr sz="2400">
                <a:solidFill>
                  <a:schemeClr val="dk1"/>
                </a:solidFill>
              </a:endParaRPr>
            </a:p>
            <a:p>
              <a:pPr indent="0" lvl="0" marL="0" marR="0" rtl="0" algn="just">
                <a:spcBef>
                  <a:spcPts val="0"/>
                </a:spcBef>
                <a:spcAft>
                  <a:spcPts val="0"/>
                </a:spcAft>
                <a:buNone/>
              </a:pPr>
              <a:r>
                <a:t/>
              </a:r>
              <a:endParaRPr sz="3200">
                <a:solidFill>
                  <a:schemeClr val="dk1"/>
                </a:solidFill>
              </a:endParaRPr>
            </a:p>
          </p:txBody>
        </p:sp>
      </p:gr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