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TAMGeF: Touch mid-Air Motion Gesture Framework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 Developers: Alberto Carrillo, David Escobar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Mentor: Francisco R. Ortega, Ph.D.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Sponsored by: Naphtali Rishe, Ph.D. and Francisco R. Ortega Ph.D.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Instructor: Masoud Sadjadi, Ph.D.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5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86825" y="1152475"/>
            <a:ext cx="7545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Introduce Shape Compounding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 LeapMotion Application that runs with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the kinect skeleton application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0" y="1038687"/>
            <a:ext cx="778400" cy="36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6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286825" y="1152475"/>
            <a:ext cx="7545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Introduce 3DShapes to the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Finish Skeleton implementation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0" y="1072650"/>
            <a:ext cx="830849" cy="364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7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286825" y="1152475"/>
            <a:ext cx="7545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Improved performance of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Fixed Circle Size bug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Improved LeapMotion Application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Finger tracking introduced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Improved Kinect Application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Skeleton size corrected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50" y="1045175"/>
            <a:ext cx="846849" cy="36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Design: Architectural Patterns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630" r="-629" t="0"/>
          <a:stretch/>
        </p:blipFill>
        <p:spPr>
          <a:xfrm>
            <a:off x="744612" y="1265225"/>
            <a:ext cx="75723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and Hardware Requirements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410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Hardware: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Multi-touch Monitor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LeapMotion Device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Kinect Device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577525" y="1152475"/>
            <a:ext cx="410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Software: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Windows 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Qt 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OpenGL 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C++ Programming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Kinect SDK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LeapMotion SDK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GLM API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252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API Class Diagram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875" y="3145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LeapMotion Visualizer Class Diagram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050" y="1017725"/>
            <a:ext cx="51678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Kinect Visualizer Class Diagram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50" y="982000"/>
            <a:ext cx="4951200" cy="40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API Features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Coordinate Mapping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Primitive Shapes drawing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Shape Compounding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Shape Color Selection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Shape Resizing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Automatic OpenGL Context Creation 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LeapMotion Visualizer Features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Currently the LeapMotion Visualizer uses the TAMGeF API to provide the following features: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Finger position tracking and drawing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Palm position tracking and drawing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TAMGeF Framework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is a framework for developing applications with varied input device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introduce a wide range of input devices: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Multi-touch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Gyroscope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LeapMotion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Kinect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Game Controller, and more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Kinect Visualizer Features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Currently the Kinect Visualizer uses the TAMGeF API to provide the following features: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Bone position tracking and drawing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Implement API’S Shape compounding to draw a human skeleton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Testing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Bottom-up Approach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Classes were developed separately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Classes were then tested by pairing with already tested classes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Classes were integrated into project after successful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 testing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Done for all non-rendering functionality of the API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System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Composed of two visualizers: Gyroscope Visualizer and Multi-touch Visualizer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Multi-touch Visualizer has the following features: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Fingertip Visualization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Algorithmic Visualization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Recording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Playback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Gyroscope Visualizer has the following features: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Provides a 3D Visualization of the device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Accelerometer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Pitch indicator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TAMGeF frame is currently limited to these two devices and lacks an API that will act as an easy to use graphics library.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Expanded the device-compatibility of the framework by introducing the LeapMotion and Kinect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Introduced the first iteration of the TAMGeF API which will act as an easy to use graphics library for device visualization. 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Sprint 1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286825" y="1152475"/>
            <a:ext cx="7545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Major 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Development Environment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familiarized with 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Study previous release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Bug fixing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87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2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286825" y="1152475"/>
            <a:ext cx="7545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Started Design of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Migrate to OpenGL with programmable pipeline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LeapMotion data application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1575"/>
            <a:ext cx="791300" cy="351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3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286825" y="1152475"/>
            <a:ext cx="7545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Started implementation of the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windows LeapMotion application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50" y="1059650"/>
            <a:ext cx="806100" cy="36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4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286825" y="1152475"/>
            <a:ext cx="7545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Goals: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Started API Mid-layer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API Qt dependencies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 Kinect Application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00" y="1059650"/>
            <a:ext cx="803649" cy="36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