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2" r:id="rId5"/>
    <p:sldId id="266" r:id="rId6"/>
    <p:sldId id="278" r:id="rId7"/>
    <p:sldId id="282" r:id="rId8"/>
    <p:sldId id="260" r:id="rId9"/>
    <p:sldId id="279" r:id="rId10"/>
    <p:sldId id="280" r:id="rId11"/>
    <p:sldId id="281" r:id="rId12"/>
    <p:sldId id="274" r:id="rId13"/>
    <p:sldId id="269" r:id="rId14"/>
    <p:sldId id="283" r:id="rId15"/>
    <p:sldId id="26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77B0-8907-4E05-A423-936413313DC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0004-B887-4D7C-A89E-2513DBFA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9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77B0-8907-4E05-A423-936413313DC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0004-B887-4D7C-A89E-2513DBFA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77B0-8907-4E05-A423-936413313DC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0004-B887-4D7C-A89E-2513DBFA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9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77B0-8907-4E05-A423-936413313DC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0004-B887-4D7C-A89E-2513DBFA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55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77B0-8907-4E05-A423-936413313DC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0004-B887-4D7C-A89E-2513DBFA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77B0-8907-4E05-A423-936413313DC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0004-B887-4D7C-A89E-2513DBFA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2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77B0-8907-4E05-A423-936413313DC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0004-B887-4D7C-A89E-2513DBFA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2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77B0-8907-4E05-A423-936413313DC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0004-B887-4D7C-A89E-2513DBFA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6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77B0-8907-4E05-A423-936413313DC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0004-B887-4D7C-A89E-2513DBFA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1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77B0-8907-4E05-A423-936413313DC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0004-B887-4D7C-A89E-2513DBFA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0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77B0-8907-4E05-A423-936413313DC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0004-B887-4D7C-A89E-2513DBFA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2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B77B0-8907-4E05-A423-936413313DC9}" type="datetimeFigureOut">
              <a:rPr lang="en-US" smtClean="0"/>
              <a:t>4/29/2015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0004-B887-4D7C-A89E-2513DBFA9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8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131.94.128.118:5555/SI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17563"/>
            <a:ext cx="9144000" cy="2455026"/>
          </a:xfrm>
        </p:spPr>
        <p:txBody>
          <a:bodyPr>
            <a:normAutofit/>
          </a:bodyPr>
          <a:lstStyle/>
          <a:p>
            <a:r>
              <a:rPr lang="en-US" dirty="0" smtClean="0"/>
              <a:t>SaaS Integration </a:t>
            </a:r>
            <a:r>
              <a:rPr lang="en-US" dirty="0"/>
              <a:t>Library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6210" y="3778501"/>
            <a:ext cx="7459579" cy="1655762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Adam </a:t>
            </a:r>
            <a:r>
              <a:rPr lang="en-US" b="1" dirty="0" err="1" smtClean="0"/>
              <a:t>Merille</a:t>
            </a:r>
            <a:r>
              <a:rPr lang="en-US" b="1" dirty="0"/>
              <a:t> </a:t>
            </a:r>
            <a:r>
              <a:rPr lang="en-US" dirty="0" smtClean="0"/>
              <a:t>– Team Member, Scrum Master</a:t>
            </a:r>
          </a:p>
          <a:p>
            <a:r>
              <a:rPr lang="en-US" b="1" dirty="0" smtClean="0"/>
              <a:t>Brian </a:t>
            </a:r>
            <a:r>
              <a:rPr lang="en-US" b="1" dirty="0" err="1" smtClean="0"/>
              <a:t>Dosal</a:t>
            </a:r>
            <a:r>
              <a:rPr lang="en-US" b="1" dirty="0" smtClean="0"/>
              <a:t> </a:t>
            </a:r>
            <a:r>
              <a:rPr lang="en-US" dirty="0" smtClean="0"/>
              <a:t>– Product Owner</a:t>
            </a:r>
          </a:p>
          <a:p>
            <a:r>
              <a:rPr lang="en-US" b="1" dirty="0" smtClean="0"/>
              <a:t>Orlando Garcia </a:t>
            </a:r>
            <a:r>
              <a:rPr lang="en-US" dirty="0" smtClean="0"/>
              <a:t>- </a:t>
            </a:r>
            <a:r>
              <a:rPr lang="en-US" dirty="0" smtClean="0"/>
              <a:t>Consultant</a:t>
            </a:r>
            <a:endParaRPr lang="en-US" dirty="0" smtClean="0"/>
          </a:p>
          <a:p>
            <a:r>
              <a:rPr lang="en-US" b="1" dirty="0" smtClean="0"/>
              <a:t>Steve </a:t>
            </a:r>
            <a:r>
              <a:rPr lang="en-US" b="1" dirty="0" err="1" smtClean="0"/>
              <a:t>Restreppo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Consultant</a:t>
            </a:r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8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Data Design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690688"/>
            <a:ext cx="6400800" cy="3962400"/>
          </a:xfrm>
        </p:spPr>
      </p:pic>
    </p:spTree>
    <p:extLst>
      <p:ext uri="{BB962C8B-B14F-4D97-AF65-F5344CB8AC3E}">
        <p14:creationId xmlns:p14="http://schemas.microsoft.com/office/powerpoint/2010/main" val="273001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66376" cy="4351338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 smtClean="0"/>
              <a:t>Security:</a:t>
            </a:r>
          </a:p>
          <a:p>
            <a:r>
              <a:rPr lang="en-US" dirty="0" smtClean="0"/>
              <a:t>Cross site scripting</a:t>
            </a:r>
          </a:p>
          <a:p>
            <a:r>
              <a:rPr lang="en-US" dirty="0" smtClean="0"/>
              <a:t>Cross site request forgery </a:t>
            </a:r>
          </a:p>
          <a:p>
            <a:r>
              <a:rPr lang="en-US" dirty="0" smtClean="0"/>
              <a:t>SQL injection</a:t>
            </a:r>
          </a:p>
          <a:p>
            <a:r>
              <a:rPr lang="en-US" dirty="0" smtClean="0"/>
              <a:t>Session security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Privacy:</a:t>
            </a:r>
          </a:p>
          <a:p>
            <a:r>
              <a:rPr lang="en-US" dirty="0" smtClean="0"/>
              <a:t>Password protection for database</a:t>
            </a:r>
          </a:p>
          <a:p>
            <a:r>
              <a:rPr lang="en-US" dirty="0" smtClean="0"/>
              <a:t>Authentication handled by Trello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121" y="788228"/>
            <a:ext cx="7877679" cy="57527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350377"/>
            <a:ext cx="10515600" cy="1325563"/>
          </a:xfrm>
        </p:spPr>
        <p:txBody>
          <a:bodyPr/>
          <a:lstStyle/>
          <a:p>
            <a:r>
              <a:rPr lang="en-US" dirty="0" smtClean="0"/>
              <a:t>Minimal Class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3024" y="1853184"/>
            <a:ext cx="27310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Design Patterns: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Abstract Factory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Attempt at keeping API views separate from logic of calls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Templates creating commands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Commands carried out by views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65090" cy="1325563"/>
          </a:xfrm>
        </p:spPr>
        <p:txBody>
          <a:bodyPr/>
          <a:lstStyle/>
          <a:p>
            <a:r>
              <a:rPr lang="en-US" dirty="0" smtClean="0"/>
              <a:t>Test Case</a:t>
            </a:r>
            <a:br>
              <a:rPr lang="en-US" dirty="0" smtClean="0"/>
            </a:br>
            <a:r>
              <a:rPr lang="en-US" dirty="0" smtClean="0"/>
              <a:t>Sunny Day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316192"/>
              </p:ext>
            </p:extLst>
          </p:nvPr>
        </p:nvGraphicFramePr>
        <p:xfrm>
          <a:off x="4492523" y="645344"/>
          <a:ext cx="7008761" cy="579970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/>
                <a:gridCol w="2944761"/>
              </a:tblGrid>
              <a:tr h="64833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Case ID: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SIL_Test1_Sunny_Day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890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Purpose: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validate that the addition of a new account from Trello redirects the user to the proper page and adds the required information to the database.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94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Preconditions: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The user is on the Datasource page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of the application.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10916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Inputs: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Select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="1" baseline="0" dirty="0" smtClean="0"/>
                        <a:t>Trello</a:t>
                      </a:r>
                      <a:r>
                        <a:rPr lang="en-US" sz="1400" baseline="0" dirty="0" smtClean="0"/>
                        <a:t> datasource button.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 smtClean="0"/>
                        <a:t>Select </a:t>
                      </a:r>
                      <a:r>
                        <a:rPr lang="en-US" sz="1400" b="1" baseline="0" dirty="0" smtClean="0"/>
                        <a:t>Login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 smtClean="0"/>
                        <a:t>Username: </a:t>
                      </a:r>
                      <a:r>
                        <a:rPr lang="en-US" sz="1400" baseline="0" dirty="0" err="1" smtClean="0"/>
                        <a:t>siluser</a:t>
                      </a: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 smtClean="0"/>
                        <a:t>Password: 123456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 smtClean="0"/>
                        <a:t>Select </a:t>
                      </a:r>
                      <a:r>
                        <a:rPr lang="en-US" sz="1400" b="1" baseline="0" dirty="0" smtClean="0"/>
                        <a:t>Allow</a:t>
                      </a:r>
                    </a:p>
                  </a:txBody>
                  <a:tcPr/>
                </a:tc>
              </a:tr>
              <a:tr h="18960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Expected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Output: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The system redirects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the user to a confirmation page, lets the user know that the account has been added, displays the username “</a:t>
                      </a:r>
                      <a:r>
                        <a:rPr lang="en-US" sz="1400" baseline="0" dirty="0" err="1" smtClean="0">
                          <a:solidFill>
                            <a:schemeClr val="tx1"/>
                          </a:solidFill>
                        </a:rPr>
                        <a:t>siluser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”, and contains a link to the datasets. The credential information for this account has been added to the database.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05048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Actual</a:t>
                      </a:r>
                      <a:r>
                        <a:rPr lang="en-US" sz="1400" baseline="0" dirty="0" smtClean="0"/>
                        <a:t> Output:</a:t>
                      </a:r>
                      <a:endParaRPr lang="en-US" sz="14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Same as expected.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81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38200" y="500062"/>
            <a:ext cx="33650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Test Case</a:t>
            </a:r>
            <a:br>
              <a:rPr lang="en-US" dirty="0" smtClean="0"/>
            </a:br>
            <a:r>
              <a:rPr lang="en-US" dirty="0" smtClean="0"/>
              <a:t>Rainy Day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914793"/>
              </p:ext>
            </p:extLst>
          </p:nvPr>
        </p:nvGraphicFramePr>
        <p:xfrm>
          <a:off x="4448278" y="719087"/>
          <a:ext cx="7008761" cy="5568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2944761"/>
              </a:tblGrid>
              <a:tr h="7728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</a:t>
                      </a:r>
                      <a:r>
                        <a:rPr lang="en-US" sz="1400" baseline="0" dirty="0" smtClean="0"/>
                        <a:t> Case ID: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SIL_Test1_Rainy_Day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96383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/>
                        <a:t>Purpose: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To</a:t>
                      </a:r>
                      <a:r>
                        <a:rPr lang="en-US" sz="1400" baseline="0" dirty="0" smtClean="0"/>
                        <a:t> validate that if a user changes his/her mind mid addition of a datasource the system handles </a:t>
                      </a:r>
                      <a:r>
                        <a:rPr lang="en-US" sz="1400" baseline="0" smtClean="0"/>
                        <a:t>it appropriately.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926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Preconditions:</a:t>
                      </a:r>
                      <a:endParaRPr 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user is on the Datasource page</a:t>
                      </a:r>
                      <a:r>
                        <a:rPr lang="en-US" sz="1400" baseline="0" dirty="0" smtClean="0"/>
                        <a:t> of the application.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10966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Inputs: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Select</a:t>
                      </a:r>
                      <a:r>
                        <a:rPr lang="en-US" sz="1400" baseline="0" dirty="0" smtClean="0"/>
                        <a:t> Trello datasource button.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 smtClean="0"/>
                        <a:t>Select Login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 smtClean="0"/>
                        <a:t>Username: </a:t>
                      </a:r>
                      <a:r>
                        <a:rPr lang="en-US" sz="1400" baseline="0" dirty="0" err="1" smtClean="0"/>
                        <a:t>siluser</a:t>
                      </a:r>
                      <a:endParaRPr lang="en-US" sz="1400" baseline="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 smtClean="0"/>
                        <a:t>Password: 123456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 smtClean="0"/>
                        <a:t>Select Deny</a:t>
                      </a:r>
                      <a:endParaRPr lang="en-US" sz="1400" b="1" baseline="0" dirty="0" smtClean="0"/>
                    </a:p>
                  </a:txBody>
                  <a:tcPr/>
                </a:tc>
              </a:tr>
              <a:tr h="10228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Expected</a:t>
                      </a:r>
                      <a:r>
                        <a:rPr lang="en-US" sz="1400" baseline="0" dirty="0" smtClean="0"/>
                        <a:t> Output: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The system should</a:t>
                      </a:r>
                      <a:r>
                        <a:rPr lang="en-US" sz="1400" baseline="0" dirty="0" smtClean="0"/>
                        <a:t> not redirect the user to a confirmation page nor should it save any information in the database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78361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Actual</a:t>
                      </a:r>
                      <a:r>
                        <a:rPr lang="en-US" sz="1400" baseline="0" dirty="0" smtClean="0"/>
                        <a:t> Output:</a:t>
                      </a:r>
                      <a:endParaRPr lang="en-US" sz="1400" dirty="0"/>
                    </a:p>
                  </a:txBody>
                  <a:tcPr marL="91435" marR="91435" marT="45725" marB="4572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Same as expected.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5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http://131.94.128.118:5555/SIL/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4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85315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Brightgauge</a:t>
            </a:r>
            <a:r>
              <a:rPr lang="en-US" dirty="0" smtClean="0"/>
              <a:t> integrates </a:t>
            </a:r>
            <a:r>
              <a:rPr lang="en-US" dirty="0" err="1" smtClean="0"/>
              <a:t>datasources</a:t>
            </a:r>
            <a:r>
              <a:rPr lang="en-US" dirty="0" smtClean="0"/>
              <a:t> with visualizations</a:t>
            </a:r>
          </a:p>
          <a:p>
            <a:endParaRPr lang="en-US" dirty="0" smtClean="0"/>
          </a:p>
          <a:p>
            <a:r>
              <a:rPr lang="en-US" dirty="0" smtClean="0"/>
              <a:t>Want the ability to test third-party APIs data before integration</a:t>
            </a:r>
          </a:p>
          <a:p>
            <a:endParaRPr lang="en-US" dirty="0" smtClean="0"/>
          </a:p>
          <a:p>
            <a:r>
              <a:rPr lang="en-US" dirty="0" smtClean="0"/>
              <a:t>Need to view the data in a formatted way to discern business value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6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1" y="1690689"/>
            <a:ext cx="6393769" cy="392404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6" t="98" r="4451" b="-98"/>
          <a:stretch/>
        </p:blipFill>
        <p:spPr>
          <a:xfrm>
            <a:off x="6558200" y="1690687"/>
            <a:ext cx="5288482" cy="392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7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032"/>
          </a:xfrm>
        </p:spPr>
        <p:txBody>
          <a:bodyPr/>
          <a:lstStyle/>
          <a:p>
            <a:r>
              <a:rPr lang="en-US" dirty="0" smtClean="0"/>
              <a:t>User </a:t>
            </a:r>
            <a:r>
              <a:rPr lang="en-US" dirty="0" smtClean="0"/>
              <a:t>Stories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2" y="1467669"/>
            <a:ext cx="5708165" cy="3969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688" y="1467668"/>
            <a:ext cx="5716179" cy="396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663"/>
            <a:ext cx="10515600" cy="1174918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012" y="1363580"/>
            <a:ext cx="8189976" cy="534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9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– Create Datasource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202275"/>
          </a:xfrm>
        </p:spPr>
      </p:pic>
    </p:spTree>
    <p:extLst>
      <p:ext uri="{BB962C8B-B14F-4D97-AF65-F5344CB8AC3E}">
        <p14:creationId xmlns:p14="http://schemas.microsoft.com/office/powerpoint/2010/main" val="50873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Diagram – View Datasource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12" y="1678496"/>
            <a:ext cx="11341975" cy="4149280"/>
          </a:xfrm>
        </p:spPr>
      </p:pic>
    </p:spTree>
    <p:extLst>
      <p:ext uri="{BB962C8B-B14F-4D97-AF65-F5344CB8AC3E}">
        <p14:creationId xmlns:p14="http://schemas.microsoft.com/office/powerpoint/2010/main" val="422972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System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061"/>
            <a:ext cx="3794760" cy="2393803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Architecture: </a:t>
            </a:r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dirty="0" smtClean="0"/>
              <a:t>Model-View-Template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Pipe and Filter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004" y="1027906"/>
            <a:ext cx="508988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66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Deployment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268" y="1690688"/>
            <a:ext cx="4855464" cy="4929707"/>
          </a:xfrm>
        </p:spPr>
      </p:pic>
    </p:spTree>
    <p:extLst>
      <p:ext uri="{BB962C8B-B14F-4D97-AF65-F5344CB8AC3E}">
        <p14:creationId xmlns:p14="http://schemas.microsoft.com/office/powerpoint/2010/main" val="4608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1248</TotalTime>
  <Words>359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SaaS Integration Library </vt:lpstr>
      <vt:lpstr>Problem Definition</vt:lpstr>
      <vt:lpstr>Project Management</vt:lpstr>
      <vt:lpstr>User Stories </vt:lpstr>
      <vt:lpstr>Use Case Diagram</vt:lpstr>
      <vt:lpstr>Sequence Diagram – Create Datasource</vt:lpstr>
      <vt:lpstr>Sequence Diagram – View Datasource</vt:lpstr>
      <vt:lpstr>System Decomposition</vt:lpstr>
      <vt:lpstr>System Deployment</vt:lpstr>
      <vt:lpstr>Persistent Data Design</vt:lpstr>
      <vt:lpstr>Security and Privacy</vt:lpstr>
      <vt:lpstr>Minimal Class Diagram</vt:lpstr>
      <vt:lpstr>Test Case Sunny Day</vt:lpstr>
      <vt:lpstr>PowerPoint Presentation</vt:lpstr>
      <vt:lpstr>Demo</vt:lpstr>
      <vt:lpstr>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SaaS Integration Library</dc:title>
  <dc:creator>Adam</dc:creator>
  <cp:lastModifiedBy>Adam</cp:lastModifiedBy>
  <cp:revision>105</cp:revision>
  <dcterms:created xsi:type="dcterms:W3CDTF">2015-02-16T23:39:01Z</dcterms:created>
  <dcterms:modified xsi:type="dcterms:W3CDTF">2015-04-30T06:30:27Z</dcterms:modified>
</cp:coreProperties>
</file>