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3"/>
  </p:notesMasterIdLst>
  <p:sldIdLst>
    <p:sldId id="256" r:id="rId2"/>
  </p:sldIdLst>
  <p:sldSz cx="32918400" cy="43891200"/>
  <p:notesSz cx="6858000" cy="9144000"/>
  <p:defaultTextStyle>
    <a:defPPr>
      <a:defRPr lang="en-US"/>
    </a:defPPr>
    <a:lvl1pPr algn="l"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98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 d="100"/>
          <a:sy n="12" d="100"/>
        </p:scale>
        <p:origin x="474" y="96"/>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1F2DCD74-909A-4A51-9A60-89AACC05D1AB}" type="datetime1">
              <a:rPr lang="en-US" altLang="en-US"/>
              <a:pPr>
                <a:defRPr/>
              </a:pPr>
              <a:t>4/28/2015</a:t>
            </a:fld>
            <a:endParaRPr lang="en-US" alt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AEA9F5F-7929-4D1A-B43A-ED70CEA83022}" type="slidenum">
              <a:rPr lang="en-US" altLang="en-US"/>
              <a:pPr>
                <a:defRPr/>
              </a:pPr>
              <a:t>‹#›</a:t>
            </a:fld>
            <a:endParaRPr lang="en-US" altLang="en-US"/>
          </a:p>
        </p:txBody>
      </p:sp>
    </p:spTree>
    <p:extLst>
      <p:ext uri="{BB962C8B-B14F-4D97-AF65-F5344CB8AC3E}">
        <p14:creationId xmlns:p14="http://schemas.microsoft.com/office/powerpoint/2010/main" val="4675552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EB151956-5EB6-4051-8C29-A83D151B3B82}" type="slidenum">
              <a:rPr lang="en-US" altLang="en-US" smtClean="0">
                <a:latin typeface="Arial" panose="020B0604020202020204" pitchFamily="34" charset="0"/>
              </a:rPr>
              <a:pPr>
                <a:spcBef>
                  <a:spcPct val="0"/>
                </a:spcBef>
              </a:pPr>
              <a:t>1</a:t>
            </a:fld>
            <a:endParaRPr lang="en-US" altLang="en-US" smtClean="0">
              <a:latin typeface="Arial" panose="020B0604020202020204" pitchFamily="34" charset="0"/>
            </a:endParaRPr>
          </a:p>
        </p:txBody>
      </p:sp>
    </p:spTree>
    <p:extLst>
      <p:ext uri="{BB962C8B-B14F-4D97-AF65-F5344CB8AC3E}">
        <p14:creationId xmlns:p14="http://schemas.microsoft.com/office/powerpoint/2010/main" val="4211250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7938" y="40965438"/>
            <a:ext cx="32910462" cy="29257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40539988"/>
            <a:ext cx="32910463" cy="409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3260725" y="27797125"/>
            <a:ext cx="2666365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962656" y="4857293"/>
            <a:ext cx="27157680" cy="22823424"/>
          </a:xfrm>
        </p:spPr>
        <p:txBody>
          <a:bodyPr/>
          <a:lstStyle>
            <a:lvl1pPr algn="l">
              <a:lnSpc>
                <a:spcPct val="85000"/>
              </a:lnSpc>
              <a:defRPr sz="28800" spc="-18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970137" y="28515974"/>
            <a:ext cx="27157680" cy="7315200"/>
          </a:xfrm>
        </p:spPr>
        <p:txBody>
          <a:bodyPr lIns="91440" rIns="91440"/>
          <a:lstStyle>
            <a:lvl1pPr marL="0" indent="0" algn="l">
              <a:buNone/>
              <a:defRPr sz="8640" cap="all" spc="720" baseline="0">
                <a:solidFill>
                  <a:schemeClr val="tx2"/>
                </a:solidFill>
                <a:latin typeface="+mj-lt"/>
              </a:defRPr>
            </a:lvl1pPr>
            <a:lvl2pPr marL="1645920" indent="0" algn="ctr">
              <a:buNone/>
              <a:defRPr sz="8640"/>
            </a:lvl2pPr>
            <a:lvl3pPr marL="3291840" indent="0" algn="ctr">
              <a:buNone/>
              <a:defRPr sz="8640"/>
            </a:lvl3pPr>
            <a:lvl4pPr marL="4937760" indent="0" algn="ctr">
              <a:buNone/>
              <a:defRPr sz="7200"/>
            </a:lvl4pPr>
            <a:lvl5pPr marL="6583680" indent="0" algn="ctr">
              <a:buNone/>
              <a:defRPr sz="7200"/>
            </a:lvl5pPr>
            <a:lvl6pPr marL="8229600" indent="0" algn="ctr">
              <a:buNone/>
              <a:defRPr sz="7200"/>
            </a:lvl6pPr>
            <a:lvl7pPr marL="9875520" indent="0" algn="ctr">
              <a:buNone/>
              <a:defRPr sz="7200"/>
            </a:lvl7pPr>
            <a:lvl8pPr marL="11521440" indent="0" algn="ctr">
              <a:buNone/>
              <a:defRPr sz="7200"/>
            </a:lvl8pPr>
            <a:lvl9pPr marL="13167360" indent="0" algn="ctr">
              <a:buNone/>
              <a:defRPr sz="7200"/>
            </a:lvl9pPr>
          </a:lstStyle>
          <a:p>
            <a:r>
              <a:rPr lang="en-US" smtClean="0"/>
              <a:t>Click to edit Master subtitle style</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E824DDD-8418-47D9-9FA2-473694BCA153}" type="slidenum">
              <a:rPr lang="en-US" altLang="en-US"/>
              <a:pPr>
                <a:defRPr/>
              </a:pPr>
              <a:t>‹#›</a:t>
            </a:fld>
            <a:endParaRPr lang="en-US" altLang="en-US"/>
          </a:p>
        </p:txBody>
      </p:sp>
    </p:spTree>
    <p:extLst>
      <p:ext uri="{BB962C8B-B14F-4D97-AF65-F5344CB8AC3E}">
        <p14:creationId xmlns:p14="http://schemas.microsoft.com/office/powerpoint/2010/main" val="1645477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8B41309-0D65-41F3-950A-82857F255E51}" type="slidenum">
              <a:rPr lang="en-US" altLang="en-US"/>
              <a:pPr>
                <a:defRPr/>
              </a:pPr>
              <a:t>‹#›</a:t>
            </a:fld>
            <a:endParaRPr lang="en-US" altLang="en-US"/>
          </a:p>
        </p:txBody>
      </p:sp>
    </p:spTree>
    <p:extLst>
      <p:ext uri="{BB962C8B-B14F-4D97-AF65-F5344CB8AC3E}">
        <p14:creationId xmlns:p14="http://schemas.microsoft.com/office/powerpoint/2010/main" val="3872002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a:off x="7938" y="40965438"/>
            <a:ext cx="32910462" cy="29257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40539988"/>
            <a:ext cx="32910463" cy="409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23557232" y="2654589"/>
            <a:ext cx="7098030" cy="3684749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63142" y="2654586"/>
            <a:ext cx="20882610" cy="3684748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8DE8E1C2-98FB-414F-B0F1-DF8C07C15CCF}" type="slidenum">
              <a:rPr lang="en-US" altLang="en-US"/>
              <a:pPr>
                <a:defRPr/>
              </a:pPr>
              <a:t>‹#›</a:t>
            </a:fld>
            <a:endParaRPr lang="en-US" altLang="en-US"/>
          </a:p>
        </p:txBody>
      </p:sp>
    </p:spTree>
    <p:extLst>
      <p:ext uri="{BB962C8B-B14F-4D97-AF65-F5344CB8AC3E}">
        <p14:creationId xmlns:p14="http://schemas.microsoft.com/office/powerpoint/2010/main" val="86087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93C28A4-546C-4B1E-8F62-1FC9DDD40BCF}" type="slidenum">
              <a:rPr lang="en-US" altLang="en-US"/>
              <a:pPr>
                <a:defRPr/>
              </a:pPr>
              <a:t>‹#›</a:t>
            </a:fld>
            <a:endParaRPr lang="en-US" altLang="en-US"/>
          </a:p>
        </p:txBody>
      </p:sp>
    </p:spTree>
    <p:extLst>
      <p:ext uri="{BB962C8B-B14F-4D97-AF65-F5344CB8AC3E}">
        <p14:creationId xmlns:p14="http://schemas.microsoft.com/office/powerpoint/2010/main" val="693564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7938" y="40965438"/>
            <a:ext cx="32910462" cy="29257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40539988"/>
            <a:ext cx="32910463" cy="409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3260725" y="27797125"/>
            <a:ext cx="2666365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962656" y="4857293"/>
            <a:ext cx="27157680" cy="22823424"/>
          </a:xfrm>
        </p:spPr>
        <p:txBody>
          <a:bodyPr anchorCtr="0"/>
          <a:lstStyle>
            <a:lvl1pPr>
              <a:lnSpc>
                <a:spcPct val="85000"/>
              </a:lnSpc>
              <a:defRPr sz="288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962656" y="28500019"/>
            <a:ext cx="27157680" cy="7315200"/>
          </a:xfrm>
        </p:spPr>
        <p:txBody>
          <a:bodyPr lIns="91440" rIns="91440" anchor="t" anchorCtr="0"/>
          <a:lstStyle>
            <a:lvl1pPr marL="0" indent="0">
              <a:buNone/>
              <a:defRPr sz="8640" cap="all" spc="720" baseline="0">
                <a:solidFill>
                  <a:schemeClr val="tx2"/>
                </a:solidFill>
                <a:latin typeface="+mj-lt"/>
              </a:defRPr>
            </a:lvl1pPr>
            <a:lvl2pPr marL="1645920" indent="0">
              <a:buNone/>
              <a:defRPr sz="6480">
                <a:solidFill>
                  <a:schemeClr val="tx1">
                    <a:tint val="75000"/>
                  </a:schemeClr>
                </a:solidFill>
              </a:defRPr>
            </a:lvl2pPr>
            <a:lvl3pPr marL="3291840" indent="0">
              <a:buNone/>
              <a:defRPr sz="5760">
                <a:solidFill>
                  <a:schemeClr val="tx1">
                    <a:tint val="75000"/>
                  </a:schemeClr>
                </a:solidFill>
              </a:defRPr>
            </a:lvl3pPr>
            <a:lvl4pPr marL="4937760" indent="0">
              <a:buNone/>
              <a:defRPr sz="5040">
                <a:solidFill>
                  <a:schemeClr val="tx1">
                    <a:tint val="75000"/>
                  </a:schemeClr>
                </a:solidFill>
              </a:defRPr>
            </a:lvl4pPr>
            <a:lvl5pPr marL="6583680" indent="0">
              <a:buNone/>
              <a:defRPr sz="5040">
                <a:solidFill>
                  <a:schemeClr val="tx1">
                    <a:tint val="75000"/>
                  </a:schemeClr>
                </a:solidFill>
              </a:defRPr>
            </a:lvl5pPr>
            <a:lvl6pPr marL="8229600" indent="0">
              <a:buNone/>
              <a:defRPr sz="5040">
                <a:solidFill>
                  <a:schemeClr val="tx1">
                    <a:tint val="75000"/>
                  </a:schemeClr>
                </a:solidFill>
              </a:defRPr>
            </a:lvl6pPr>
            <a:lvl7pPr marL="9875520" indent="0">
              <a:buNone/>
              <a:defRPr sz="5040">
                <a:solidFill>
                  <a:schemeClr val="tx1">
                    <a:tint val="75000"/>
                  </a:schemeClr>
                </a:solidFill>
              </a:defRPr>
            </a:lvl7pPr>
            <a:lvl8pPr marL="11521440" indent="0">
              <a:buNone/>
              <a:defRPr sz="5040">
                <a:solidFill>
                  <a:schemeClr val="tx1">
                    <a:tint val="75000"/>
                  </a:schemeClr>
                </a:solidFill>
              </a:defRPr>
            </a:lvl8pPr>
            <a:lvl9pPr marL="13167360" indent="0">
              <a:buNone/>
              <a:defRPr sz="504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9DBE7C4-4D10-4249-A3A7-FB960C42CB1C}" type="slidenum">
              <a:rPr lang="en-US" altLang="en-US"/>
              <a:pPr>
                <a:defRPr/>
              </a:pPr>
              <a:t>‹#›</a:t>
            </a:fld>
            <a:endParaRPr lang="en-US" altLang="en-US"/>
          </a:p>
        </p:txBody>
      </p:sp>
    </p:spTree>
    <p:extLst>
      <p:ext uri="{BB962C8B-B14F-4D97-AF65-F5344CB8AC3E}">
        <p14:creationId xmlns:p14="http://schemas.microsoft.com/office/powerpoint/2010/main" val="1092588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2962656" y="1834269"/>
            <a:ext cx="27157680" cy="928484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62656" y="11812698"/>
            <a:ext cx="13331952" cy="25749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6788384" y="11812713"/>
            <a:ext cx="13331952" cy="257494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CD8FACC-5774-46A7-8F23-B70E7AFD6B9B}" type="slidenum">
              <a:rPr lang="en-US" altLang="en-US"/>
              <a:pPr>
                <a:defRPr/>
              </a:pPr>
              <a:t>‹#›</a:t>
            </a:fld>
            <a:endParaRPr lang="en-US" altLang="en-US"/>
          </a:p>
        </p:txBody>
      </p:sp>
    </p:spTree>
    <p:extLst>
      <p:ext uri="{BB962C8B-B14F-4D97-AF65-F5344CB8AC3E}">
        <p14:creationId xmlns:p14="http://schemas.microsoft.com/office/powerpoint/2010/main" val="598228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962656" y="1834269"/>
            <a:ext cx="27157680" cy="928484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62656" y="11814733"/>
            <a:ext cx="13331952" cy="4712205"/>
          </a:xfrm>
        </p:spPr>
        <p:txBody>
          <a:bodyPr lIns="91440" rIns="91440" anchor="ctr"/>
          <a:lstStyle>
            <a:lvl1pPr marL="0" indent="0">
              <a:buNone/>
              <a:defRPr sz="7200" b="0" cap="all" baseline="0">
                <a:solidFill>
                  <a:schemeClr val="tx2"/>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4" name="Content Placeholder 3"/>
          <p:cNvSpPr>
            <a:spLocks noGrp="1"/>
          </p:cNvSpPr>
          <p:nvPr>
            <p:ph sz="half" idx="2"/>
          </p:nvPr>
        </p:nvSpPr>
        <p:spPr>
          <a:xfrm>
            <a:off x="2962656" y="16526938"/>
            <a:ext cx="13331952" cy="2103526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6788384" y="11814733"/>
            <a:ext cx="13331952" cy="4712205"/>
          </a:xfrm>
        </p:spPr>
        <p:txBody>
          <a:bodyPr lIns="91440" rIns="91440" anchor="ctr"/>
          <a:lstStyle>
            <a:lvl1pPr marL="0" indent="0">
              <a:buNone/>
              <a:defRPr sz="7200" b="0" cap="all" baseline="0">
                <a:solidFill>
                  <a:schemeClr val="tx2"/>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6" name="Content Placeholder 5"/>
          <p:cNvSpPr>
            <a:spLocks noGrp="1"/>
          </p:cNvSpPr>
          <p:nvPr>
            <p:ph sz="quarter" idx="4"/>
          </p:nvPr>
        </p:nvSpPr>
        <p:spPr>
          <a:xfrm>
            <a:off x="16788384" y="16526938"/>
            <a:ext cx="13331952" cy="2103526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052E4FB-6C6A-41C2-8109-FF3D7426560B}" type="slidenum">
              <a:rPr lang="en-US" altLang="en-US"/>
              <a:pPr>
                <a:defRPr/>
              </a:pPr>
              <a:t>‹#›</a:t>
            </a:fld>
            <a:endParaRPr lang="en-US" altLang="en-US"/>
          </a:p>
        </p:txBody>
      </p:sp>
    </p:spTree>
    <p:extLst>
      <p:ext uri="{BB962C8B-B14F-4D97-AF65-F5344CB8AC3E}">
        <p14:creationId xmlns:p14="http://schemas.microsoft.com/office/powerpoint/2010/main" val="1961504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ED78C1E-47ED-454D-AB3A-01D1918458B3}" type="slidenum">
              <a:rPr lang="en-US" altLang="en-US"/>
              <a:pPr>
                <a:defRPr/>
              </a:pPr>
              <a:t>‹#›</a:t>
            </a:fld>
            <a:endParaRPr lang="en-US" altLang="en-US"/>
          </a:p>
        </p:txBody>
      </p:sp>
    </p:spTree>
    <p:extLst>
      <p:ext uri="{BB962C8B-B14F-4D97-AF65-F5344CB8AC3E}">
        <p14:creationId xmlns:p14="http://schemas.microsoft.com/office/powerpoint/2010/main" val="1240209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7938" y="40965438"/>
            <a:ext cx="32910462" cy="29257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p:cNvSpPr/>
          <p:nvPr/>
        </p:nvSpPr>
        <p:spPr>
          <a:xfrm>
            <a:off x="0" y="40539988"/>
            <a:ext cx="32910463" cy="409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p:cNvSpPr>
            <a:spLocks noGrp="1"/>
          </p:cNvSpPr>
          <p:nvPr>
            <p:ph type="dt" sz="half" idx="10"/>
          </p:nvPr>
        </p:nvSpPr>
        <p:spPr/>
        <p:txBody>
          <a:bodyPr/>
          <a:lstStyle>
            <a:lvl1pPr>
              <a:defRPr/>
            </a:lvl1pPr>
          </a:lstStyle>
          <a:p>
            <a:pPr>
              <a:defRPr/>
            </a:pPr>
            <a:endParaRPr lang="en-US"/>
          </a:p>
        </p:txBody>
      </p:sp>
      <p:sp>
        <p:nvSpPr>
          <p:cNvPr id="5"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6" name="Slide Number Placeholder 8"/>
          <p:cNvSpPr>
            <a:spLocks noGrp="1"/>
          </p:cNvSpPr>
          <p:nvPr>
            <p:ph type="sldNum" sz="quarter" idx="12"/>
          </p:nvPr>
        </p:nvSpPr>
        <p:spPr/>
        <p:txBody>
          <a:bodyPr/>
          <a:lstStyle>
            <a:lvl1pPr>
              <a:defRPr/>
            </a:lvl1pPr>
          </a:lstStyle>
          <a:p>
            <a:pPr>
              <a:defRPr/>
            </a:pPr>
            <a:fld id="{1CCF470C-769C-4D60-9272-5008791F055B}" type="slidenum">
              <a:rPr lang="en-US" altLang="en-US"/>
              <a:pPr>
                <a:defRPr/>
              </a:pPr>
              <a:t>‹#›</a:t>
            </a:fld>
            <a:endParaRPr lang="en-US" altLang="en-US"/>
          </a:p>
        </p:txBody>
      </p:sp>
    </p:spTree>
    <p:extLst>
      <p:ext uri="{BB962C8B-B14F-4D97-AF65-F5344CB8AC3E}">
        <p14:creationId xmlns:p14="http://schemas.microsoft.com/office/powerpoint/2010/main" val="536435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10937875" cy="43891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0907713" y="0"/>
            <a:ext cx="173037" cy="4389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34440" y="3803898"/>
            <a:ext cx="8641080" cy="14630400"/>
          </a:xfrm>
        </p:spPr>
        <p:txBody>
          <a:bodyPr/>
          <a:lstStyle>
            <a:lvl1pPr>
              <a:defRPr sz="1296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2456855" y="4681728"/>
            <a:ext cx="18033815" cy="336499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34440" y="18726912"/>
            <a:ext cx="8641080" cy="21626394"/>
          </a:xfrm>
        </p:spPr>
        <p:txBody>
          <a:bodyPr lIns="91440" rIns="91440"/>
          <a:lstStyle>
            <a:lvl1pPr marL="0" indent="0">
              <a:buNone/>
              <a:defRPr sz="5400">
                <a:solidFill>
                  <a:srgbClr val="FFFFFF"/>
                </a:solidFill>
              </a:defRPr>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lvl="0"/>
            <a:r>
              <a:rPr lang="en-US" smtClean="0"/>
              <a:t>Click to edit Master text styles</a:t>
            </a:r>
          </a:p>
        </p:txBody>
      </p:sp>
      <p:sp>
        <p:nvSpPr>
          <p:cNvPr id="7" name="Date Placeholder 4"/>
          <p:cNvSpPr>
            <a:spLocks noGrp="1"/>
          </p:cNvSpPr>
          <p:nvPr>
            <p:ph type="dt" sz="half" idx="10"/>
          </p:nvPr>
        </p:nvSpPr>
        <p:spPr>
          <a:xfrm>
            <a:off x="1257300" y="41343263"/>
            <a:ext cx="7069138" cy="2336800"/>
          </a:xfrm>
        </p:spPr>
        <p:txBody>
          <a:bodyPr/>
          <a:lstStyle>
            <a:lvl1pPr algn="l">
              <a:defRPr/>
            </a:lvl1pPr>
          </a:lstStyle>
          <a:p>
            <a:pPr>
              <a:defRPr/>
            </a:pPr>
            <a:endParaRPr lang="en-US"/>
          </a:p>
        </p:txBody>
      </p:sp>
      <p:sp>
        <p:nvSpPr>
          <p:cNvPr id="8" name="Footer Placeholder 5"/>
          <p:cNvSpPr>
            <a:spLocks noGrp="1"/>
          </p:cNvSpPr>
          <p:nvPr>
            <p:ph type="ftr" sz="quarter" idx="11"/>
          </p:nvPr>
        </p:nvSpPr>
        <p:spPr>
          <a:xfrm>
            <a:off x="12961938" y="41343263"/>
            <a:ext cx="12549187" cy="2336800"/>
          </a:xfrm>
        </p:spPr>
        <p:txBody>
          <a:bodyPr/>
          <a:lstStyle>
            <a:lvl1pPr algn="l">
              <a:defRPr>
                <a:solidFill>
                  <a:schemeClr val="tx2"/>
                </a:solidFill>
              </a:defRPr>
            </a:lvl1pPr>
          </a:lstStyle>
          <a:p>
            <a:pPr>
              <a:defRPr/>
            </a:pPr>
            <a:endParaRPr lang="en-US"/>
          </a:p>
        </p:txBody>
      </p:sp>
      <p:sp>
        <p:nvSpPr>
          <p:cNvPr id="9" name="Slide Number Placeholder 6"/>
          <p:cNvSpPr>
            <a:spLocks noGrp="1"/>
          </p:cNvSpPr>
          <p:nvPr>
            <p:ph type="sldNum" sz="quarter" idx="12"/>
          </p:nvPr>
        </p:nvSpPr>
        <p:spPr/>
        <p:txBody>
          <a:bodyPr/>
          <a:lstStyle>
            <a:lvl1pPr>
              <a:defRPr smtClean="0">
                <a:solidFill>
                  <a:schemeClr val="tx2"/>
                </a:solidFill>
              </a:defRPr>
            </a:lvl1pPr>
          </a:lstStyle>
          <a:p>
            <a:pPr>
              <a:defRPr/>
            </a:pPr>
            <a:fld id="{51050BE8-CD73-4CB6-9478-4BF6D3F3AA6A}" type="slidenum">
              <a:rPr lang="en-US" altLang="en-US"/>
              <a:pPr>
                <a:defRPr/>
              </a:pPr>
              <a:t>‹#›</a:t>
            </a:fld>
            <a:endParaRPr lang="en-US" altLang="en-US"/>
          </a:p>
        </p:txBody>
      </p:sp>
    </p:spTree>
    <p:extLst>
      <p:ext uri="{BB962C8B-B14F-4D97-AF65-F5344CB8AC3E}">
        <p14:creationId xmlns:p14="http://schemas.microsoft.com/office/powerpoint/2010/main" val="53251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31699200"/>
            <a:ext cx="32910463" cy="121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0" y="31456313"/>
            <a:ext cx="32910463" cy="409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962656" y="32479488"/>
            <a:ext cx="27322272" cy="5266944"/>
          </a:xfrm>
        </p:spPr>
        <p:txBody>
          <a:bodyPr tIns="0" bIns="0">
            <a:noAutofit/>
          </a:bodyPr>
          <a:lstStyle>
            <a:lvl1pPr>
              <a:defRPr sz="1296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5" y="0"/>
            <a:ext cx="32918360" cy="31456486"/>
          </a:xfrm>
          <a:blipFill>
            <a:blip r:embed="rId2"/>
            <a:stretch>
              <a:fillRect/>
            </a:stretch>
          </a:blipFill>
        </p:spPr>
        <p:txBody>
          <a:bodyPr lIns="457200" tIns="457200" anchor="t"/>
          <a:lstStyle>
            <a:lvl1pPr marL="0" indent="0">
              <a:buNone/>
              <a:defRPr sz="11520">
                <a:solidFill>
                  <a:schemeClr val="bg1"/>
                </a:solidFill>
              </a:defRPr>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2962652" y="37804954"/>
            <a:ext cx="27322272" cy="3803904"/>
          </a:xfrm>
        </p:spPr>
        <p:txBody>
          <a:bodyPr lIns="91440" tIns="0" rIns="91440" bIns="0"/>
          <a:lstStyle>
            <a:lvl1pPr marL="0" indent="0">
              <a:spcBef>
                <a:spcPts val="0"/>
              </a:spcBef>
              <a:spcAft>
                <a:spcPts val="2160"/>
              </a:spcAft>
              <a:buNone/>
              <a:defRPr sz="5400">
                <a:solidFill>
                  <a:srgbClr val="FFFFFF"/>
                </a:solidFill>
              </a:defRPr>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lvl="0"/>
            <a:r>
              <a:rPr lang="en-US" smtClean="0"/>
              <a:t>Click to edit Master text styles</a:t>
            </a:r>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F29065E9-364F-4A5C-9BE9-FB6FB2B00C11}" type="slidenum">
              <a:rPr lang="en-US" altLang="en-US"/>
              <a:pPr>
                <a:defRPr/>
              </a:pPr>
              <a:t>‹#›</a:t>
            </a:fld>
            <a:endParaRPr lang="en-US" altLang="en-US"/>
          </a:p>
        </p:txBody>
      </p:sp>
    </p:spTree>
    <p:extLst>
      <p:ext uri="{BB962C8B-B14F-4D97-AF65-F5344CB8AC3E}">
        <p14:creationId xmlns:p14="http://schemas.microsoft.com/office/powerpoint/2010/main" val="2599773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40965438"/>
            <a:ext cx="32918400" cy="29257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0539988"/>
            <a:ext cx="32918400" cy="422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962275" y="1833563"/>
            <a:ext cx="27157363" cy="928528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62275" y="11812588"/>
            <a:ext cx="27157363" cy="2574925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62275" y="41343263"/>
            <a:ext cx="6675438" cy="2336800"/>
          </a:xfrm>
          <a:prstGeom prst="rect">
            <a:avLst/>
          </a:prstGeom>
        </p:spPr>
        <p:txBody>
          <a:bodyPr vert="horz" lIns="91440" tIns="45720" rIns="91440" bIns="45720" rtlCol="0" anchor="ctr"/>
          <a:lstStyle>
            <a:lvl1pPr algn="l">
              <a:defRPr sz="3240">
                <a:solidFill>
                  <a:srgbClr val="FFFFFF"/>
                </a:solidFill>
              </a:defRPr>
            </a:lvl1pPr>
          </a:lstStyle>
          <a:p>
            <a:pPr>
              <a:defRPr/>
            </a:pPr>
            <a:endParaRPr lang="en-US"/>
          </a:p>
        </p:txBody>
      </p:sp>
      <p:sp>
        <p:nvSpPr>
          <p:cNvPr id="5" name="Footer Placeholder 4"/>
          <p:cNvSpPr>
            <a:spLocks noGrp="1"/>
          </p:cNvSpPr>
          <p:nvPr>
            <p:ph type="ftr" sz="quarter" idx="3"/>
          </p:nvPr>
        </p:nvSpPr>
        <p:spPr>
          <a:xfrm>
            <a:off x="9952038" y="41343263"/>
            <a:ext cx="13022262" cy="2336800"/>
          </a:xfrm>
          <a:prstGeom prst="rect">
            <a:avLst/>
          </a:prstGeom>
        </p:spPr>
        <p:txBody>
          <a:bodyPr vert="horz" lIns="91440" tIns="45720" rIns="91440" bIns="45720" rtlCol="0" anchor="ctr"/>
          <a:lstStyle>
            <a:lvl1pPr algn="ctr">
              <a:defRPr sz="324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26731913" y="41343263"/>
            <a:ext cx="3541712" cy="2336800"/>
          </a:xfrm>
          <a:prstGeom prst="rect">
            <a:avLst/>
          </a:prstGeom>
        </p:spPr>
        <p:txBody>
          <a:bodyPr vert="horz" lIns="91440" tIns="45720" rIns="91440" bIns="45720" rtlCol="0" anchor="ctr"/>
          <a:lstStyle>
            <a:lvl1pPr algn="r">
              <a:defRPr sz="3780" smtClean="0">
                <a:solidFill>
                  <a:srgbClr val="FFFFFF"/>
                </a:solidFill>
              </a:defRPr>
            </a:lvl1pPr>
          </a:lstStyle>
          <a:p>
            <a:pPr>
              <a:defRPr/>
            </a:pPr>
            <a:fld id="{5F441D2F-055F-4D37-9956-AA2F2BA11D80}" type="slidenum">
              <a:rPr lang="en-US" altLang="en-US"/>
              <a:pPr>
                <a:defRPr/>
              </a:pPr>
              <a:t>‹#›</a:t>
            </a:fld>
            <a:endParaRPr lang="en-US" altLang="en-US"/>
          </a:p>
        </p:txBody>
      </p:sp>
      <p:cxnSp>
        <p:nvCxnSpPr>
          <p:cNvPr id="10" name="Straight Connector 9"/>
          <p:cNvCxnSpPr/>
          <p:nvPr/>
        </p:nvCxnSpPr>
        <p:spPr>
          <a:xfrm>
            <a:off x="3222625" y="11122025"/>
            <a:ext cx="269113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21" r:id="rId1"/>
    <p:sldLayoutId id="2147483716" r:id="rId2"/>
    <p:sldLayoutId id="2147483722" r:id="rId3"/>
    <p:sldLayoutId id="2147483717" r:id="rId4"/>
    <p:sldLayoutId id="2147483718" r:id="rId5"/>
    <p:sldLayoutId id="2147483719" r:id="rId6"/>
    <p:sldLayoutId id="2147483723" r:id="rId7"/>
    <p:sldLayoutId id="2147483724" r:id="rId8"/>
    <p:sldLayoutId id="2147483725" r:id="rId9"/>
    <p:sldLayoutId id="2147483720" r:id="rId10"/>
    <p:sldLayoutId id="2147483726" r:id="rId11"/>
  </p:sldLayoutIdLst>
  <p:txStyles>
    <p:titleStyle>
      <a:lvl1pPr algn="l" defTabSz="3290888" rtl="0" fontAlgn="base">
        <a:lnSpc>
          <a:spcPct val="85000"/>
        </a:lnSpc>
        <a:spcBef>
          <a:spcPct val="0"/>
        </a:spcBef>
        <a:spcAft>
          <a:spcPct val="0"/>
        </a:spcAft>
        <a:defRPr sz="17200" kern="1200" spc="-180">
          <a:solidFill>
            <a:srgbClr val="404040"/>
          </a:solidFill>
          <a:latin typeface="+mj-lt"/>
          <a:ea typeface="+mj-ea"/>
          <a:cs typeface="+mj-cs"/>
        </a:defRPr>
      </a:lvl1pPr>
      <a:lvl2pPr algn="l" defTabSz="3290888" rtl="0" fontAlgn="base">
        <a:lnSpc>
          <a:spcPct val="85000"/>
        </a:lnSpc>
        <a:spcBef>
          <a:spcPct val="0"/>
        </a:spcBef>
        <a:spcAft>
          <a:spcPct val="0"/>
        </a:spcAft>
        <a:defRPr sz="17200">
          <a:solidFill>
            <a:srgbClr val="404040"/>
          </a:solidFill>
          <a:latin typeface="Calibri Light" panose="020F0302020204030204" pitchFamily="34" charset="0"/>
        </a:defRPr>
      </a:lvl2pPr>
      <a:lvl3pPr algn="l" defTabSz="3290888" rtl="0" fontAlgn="base">
        <a:lnSpc>
          <a:spcPct val="85000"/>
        </a:lnSpc>
        <a:spcBef>
          <a:spcPct val="0"/>
        </a:spcBef>
        <a:spcAft>
          <a:spcPct val="0"/>
        </a:spcAft>
        <a:defRPr sz="17200">
          <a:solidFill>
            <a:srgbClr val="404040"/>
          </a:solidFill>
          <a:latin typeface="Calibri Light" panose="020F0302020204030204" pitchFamily="34" charset="0"/>
        </a:defRPr>
      </a:lvl3pPr>
      <a:lvl4pPr algn="l" defTabSz="3290888" rtl="0" fontAlgn="base">
        <a:lnSpc>
          <a:spcPct val="85000"/>
        </a:lnSpc>
        <a:spcBef>
          <a:spcPct val="0"/>
        </a:spcBef>
        <a:spcAft>
          <a:spcPct val="0"/>
        </a:spcAft>
        <a:defRPr sz="17200">
          <a:solidFill>
            <a:srgbClr val="404040"/>
          </a:solidFill>
          <a:latin typeface="Calibri Light" panose="020F0302020204030204" pitchFamily="34" charset="0"/>
        </a:defRPr>
      </a:lvl4pPr>
      <a:lvl5pPr algn="l" defTabSz="3290888" rtl="0" fontAlgn="base">
        <a:lnSpc>
          <a:spcPct val="85000"/>
        </a:lnSpc>
        <a:spcBef>
          <a:spcPct val="0"/>
        </a:spcBef>
        <a:spcAft>
          <a:spcPct val="0"/>
        </a:spcAft>
        <a:defRPr sz="17200">
          <a:solidFill>
            <a:srgbClr val="404040"/>
          </a:solidFill>
          <a:latin typeface="Calibri Light" panose="020F0302020204030204" pitchFamily="34" charset="0"/>
        </a:defRPr>
      </a:lvl5pPr>
      <a:lvl6pPr marL="457200" algn="l" defTabSz="3290888" rtl="0" fontAlgn="base">
        <a:lnSpc>
          <a:spcPct val="85000"/>
        </a:lnSpc>
        <a:spcBef>
          <a:spcPct val="0"/>
        </a:spcBef>
        <a:spcAft>
          <a:spcPct val="0"/>
        </a:spcAft>
        <a:defRPr sz="17200">
          <a:solidFill>
            <a:srgbClr val="404040"/>
          </a:solidFill>
          <a:latin typeface="Calibri Light" panose="020F0302020204030204" pitchFamily="34" charset="0"/>
        </a:defRPr>
      </a:lvl6pPr>
      <a:lvl7pPr marL="914400" algn="l" defTabSz="3290888" rtl="0" fontAlgn="base">
        <a:lnSpc>
          <a:spcPct val="85000"/>
        </a:lnSpc>
        <a:spcBef>
          <a:spcPct val="0"/>
        </a:spcBef>
        <a:spcAft>
          <a:spcPct val="0"/>
        </a:spcAft>
        <a:defRPr sz="17200">
          <a:solidFill>
            <a:srgbClr val="404040"/>
          </a:solidFill>
          <a:latin typeface="Calibri Light" panose="020F0302020204030204" pitchFamily="34" charset="0"/>
        </a:defRPr>
      </a:lvl7pPr>
      <a:lvl8pPr marL="1371600" algn="l" defTabSz="3290888" rtl="0" fontAlgn="base">
        <a:lnSpc>
          <a:spcPct val="85000"/>
        </a:lnSpc>
        <a:spcBef>
          <a:spcPct val="0"/>
        </a:spcBef>
        <a:spcAft>
          <a:spcPct val="0"/>
        </a:spcAft>
        <a:defRPr sz="17200">
          <a:solidFill>
            <a:srgbClr val="404040"/>
          </a:solidFill>
          <a:latin typeface="Calibri Light" panose="020F0302020204030204" pitchFamily="34" charset="0"/>
        </a:defRPr>
      </a:lvl8pPr>
      <a:lvl9pPr marL="1828800" algn="l" defTabSz="3290888" rtl="0" fontAlgn="base">
        <a:lnSpc>
          <a:spcPct val="85000"/>
        </a:lnSpc>
        <a:spcBef>
          <a:spcPct val="0"/>
        </a:spcBef>
        <a:spcAft>
          <a:spcPct val="0"/>
        </a:spcAft>
        <a:defRPr sz="17200">
          <a:solidFill>
            <a:srgbClr val="404040"/>
          </a:solidFill>
          <a:latin typeface="Calibri Light" panose="020F0302020204030204" pitchFamily="34" charset="0"/>
        </a:defRPr>
      </a:lvl9pPr>
    </p:titleStyle>
    <p:bodyStyle>
      <a:lvl1pPr marL="328613" indent="-328613" algn="l" defTabSz="3290888" rtl="0" fontAlgn="base">
        <a:lnSpc>
          <a:spcPct val="90000"/>
        </a:lnSpc>
        <a:spcBef>
          <a:spcPts val="4325"/>
        </a:spcBef>
        <a:spcAft>
          <a:spcPts val="725"/>
        </a:spcAft>
        <a:buClr>
          <a:schemeClr val="accent1"/>
        </a:buClr>
        <a:buSzPct val="100000"/>
        <a:buFont typeface="Calibri" panose="020F0502020204030204" pitchFamily="34" charset="0"/>
        <a:buChar char=" "/>
        <a:defRPr sz="7200" kern="1200">
          <a:solidFill>
            <a:srgbClr val="404040"/>
          </a:solidFill>
          <a:latin typeface="+mn-lt"/>
          <a:ea typeface="+mn-ea"/>
          <a:cs typeface="+mn-cs"/>
        </a:defRPr>
      </a:lvl1pPr>
      <a:lvl2pPr marL="1381125" indent="-657225" algn="l" defTabSz="3290888" rtl="0" fontAlgn="base">
        <a:lnSpc>
          <a:spcPct val="90000"/>
        </a:lnSpc>
        <a:spcBef>
          <a:spcPts val="725"/>
        </a:spcBef>
        <a:spcAft>
          <a:spcPts val="1438"/>
        </a:spcAft>
        <a:buClr>
          <a:schemeClr val="accent1"/>
        </a:buClr>
        <a:buFont typeface="Calibri" panose="020F0502020204030204" pitchFamily="34" charset="0"/>
        <a:buChar char="◦"/>
        <a:defRPr sz="6400" kern="1200">
          <a:solidFill>
            <a:srgbClr val="404040"/>
          </a:solidFill>
          <a:latin typeface="+mn-lt"/>
          <a:ea typeface="+mn-ea"/>
          <a:cs typeface="+mn-cs"/>
        </a:defRPr>
      </a:lvl2pPr>
      <a:lvl3pPr marL="2039938" indent="-657225" algn="l" defTabSz="3290888" rtl="0" fontAlgn="base">
        <a:lnSpc>
          <a:spcPct val="90000"/>
        </a:lnSpc>
        <a:spcBef>
          <a:spcPts val="725"/>
        </a:spcBef>
        <a:spcAft>
          <a:spcPts val="1438"/>
        </a:spcAft>
        <a:buClr>
          <a:schemeClr val="accent1"/>
        </a:buClr>
        <a:buFont typeface="Calibri" panose="020F0502020204030204" pitchFamily="34" charset="0"/>
        <a:buChar char="◦"/>
        <a:defRPr sz="5000" kern="1200">
          <a:solidFill>
            <a:srgbClr val="404040"/>
          </a:solidFill>
          <a:latin typeface="+mn-lt"/>
          <a:ea typeface="+mn-ea"/>
          <a:cs typeface="+mn-cs"/>
        </a:defRPr>
      </a:lvl3pPr>
      <a:lvl4pPr marL="2698750" indent="-657225" algn="l" defTabSz="3290888" rtl="0" fontAlgn="base">
        <a:lnSpc>
          <a:spcPct val="90000"/>
        </a:lnSpc>
        <a:spcBef>
          <a:spcPts val="725"/>
        </a:spcBef>
        <a:spcAft>
          <a:spcPts val="1438"/>
        </a:spcAft>
        <a:buClr>
          <a:schemeClr val="accent1"/>
        </a:buClr>
        <a:buFont typeface="Calibri" panose="020F0502020204030204" pitchFamily="34" charset="0"/>
        <a:buChar char="◦"/>
        <a:defRPr sz="5000" kern="1200">
          <a:solidFill>
            <a:srgbClr val="404040"/>
          </a:solidFill>
          <a:latin typeface="+mn-lt"/>
          <a:ea typeface="+mn-ea"/>
          <a:cs typeface="+mn-cs"/>
        </a:defRPr>
      </a:lvl4pPr>
      <a:lvl5pPr marL="3357563" indent="-657225" algn="l" defTabSz="3290888" rtl="0" fontAlgn="base">
        <a:lnSpc>
          <a:spcPct val="90000"/>
        </a:lnSpc>
        <a:spcBef>
          <a:spcPts val="725"/>
        </a:spcBef>
        <a:spcAft>
          <a:spcPts val="1438"/>
        </a:spcAft>
        <a:buClr>
          <a:schemeClr val="accent1"/>
        </a:buClr>
        <a:buFont typeface="Calibri" panose="020F0502020204030204" pitchFamily="34" charset="0"/>
        <a:buChar char="◦"/>
        <a:defRPr sz="5000" kern="1200">
          <a:solidFill>
            <a:srgbClr val="404040"/>
          </a:solidFill>
          <a:latin typeface="+mn-lt"/>
          <a:ea typeface="+mn-ea"/>
          <a:cs typeface="+mn-cs"/>
        </a:defRPr>
      </a:lvl5pPr>
      <a:lvl6pPr marL="3960000" indent="-822960" algn="l" defTabSz="3291840" rtl="0" eaLnBrk="1" latinLnBrk="0" hangingPunct="1">
        <a:lnSpc>
          <a:spcPct val="90000"/>
        </a:lnSpc>
        <a:spcBef>
          <a:spcPts val="720"/>
        </a:spcBef>
        <a:spcAft>
          <a:spcPts val="1440"/>
        </a:spcAft>
        <a:buClr>
          <a:schemeClr val="accent1"/>
        </a:buClr>
        <a:buFont typeface="Calibri" pitchFamily="34" charset="0"/>
        <a:buChar char="◦"/>
        <a:defRPr sz="5040" kern="1200">
          <a:solidFill>
            <a:schemeClr val="tx1">
              <a:lumMod val="75000"/>
              <a:lumOff val="25000"/>
            </a:schemeClr>
          </a:solidFill>
          <a:latin typeface="+mn-lt"/>
          <a:ea typeface="+mn-ea"/>
          <a:cs typeface="+mn-cs"/>
        </a:defRPr>
      </a:lvl6pPr>
      <a:lvl7pPr marL="4680000" indent="-822960" algn="l" defTabSz="3291840" rtl="0" eaLnBrk="1" latinLnBrk="0" hangingPunct="1">
        <a:lnSpc>
          <a:spcPct val="90000"/>
        </a:lnSpc>
        <a:spcBef>
          <a:spcPts val="720"/>
        </a:spcBef>
        <a:spcAft>
          <a:spcPts val="1440"/>
        </a:spcAft>
        <a:buClr>
          <a:schemeClr val="accent1"/>
        </a:buClr>
        <a:buFont typeface="Calibri" pitchFamily="34" charset="0"/>
        <a:buChar char="◦"/>
        <a:defRPr sz="5040" kern="1200">
          <a:solidFill>
            <a:schemeClr val="tx1">
              <a:lumMod val="75000"/>
              <a:lumOff val="25000"/>
            </a:schemeClr>
          </a:solidFill>
          <a:latin typeface="+mn-lt"/>
          <a:ea typeface="+mn-ea"/>
          <a:cs typeface="+mn-cs"/>
        </a:defRPr>
      </a:lvl7pPr>
      <a:lvl8pPr marL="5400000" indent="-822960" algn="l" defTabSz="3291840" rtl="0" eaLnBrk="1" latinLnBrk="0" hangingPunct="1">
        <a:lnSpc>
          <a:spcPct val="90000"/>
        </a:lnSpc>
        <a:spcBef>
          <a:spcPts val="720"/>
        </a:spcBef>
        <a:spcAft>
          <a:spcPts val="1440"/>
        </a:spcAft>
        <a:buClr>
          <a:schemeClr val="accent1"/>
        </a:buClr>
        <a:buFont typeface="Calibri" pitchFamily="34" charset="0"/>
        <a:buChar char="◦"/>
        <a:defRPr sz="5040" kern="1200">
          <a:solidFill>
            <a:schemeClr val="tx1">
              <a:lumMod val="75000"/>
              <a:lumOff val="25000"/>
            </a:schemeClr>
          </a:solidFill>
          <a:latin typeface="+mn-lt"/>
          <a:ea typeface="+mn-ea"/>
          <a:cs typeface="+mn-cs"/>
        </a:defRPr>
      </a:lvl8pPr>
      <a:lvl9pPr marL="6120000" indent="-822960" algn="l" defTabSz="3291840" rtl="0" eaLnBrk="1" latinLnBrk="0" hangingPunct="1">
        <a:lnSpc>
          <a:spcPct val="90000"/>
        </a:lnSpc>
        <a:spcBef>
          <a:spcPts val="720"/>
        </a:spcBef>
        <a:spcAft>
          <a:spcPts val="1440"/>
        </a:spcAft>
        <a:buClr>
          <a:schemeClr val="accent1"/>
        </a:buClr>
        <a:buFont typeface="Calibri" pitchFamily="34" charset="0"/>
        <a:buChar char="◦"/>
        <a:defRPr sz="5040" kern="1200">
          <a:solidFill>
            <a:schemeClr val="tx1">
              <a:lumMod val="75000"/>
              <a:lumOff val="25000"/>
            </a:schemeClr>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jpeg"/><Relationship Id="rId25" Type="http://schemas.openxmlformats.org/officeDocument/2006/relationships/image" Target="../media/image24.png"/><Relationship Id="rId2" Type="http://schemas.openxmlformats.org/officeDocument/2006/relationships/notesSlide" Target="../notesSlides/notesSlide1.xml"/><Relationship Id="rId16" Type="http://schemas.openxmlformats.org/officeDocument/2006/relationships/image" Target="../media/image15.jpe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 Box 5"/>
          <p:cNvSpPr txBox="1">
            <a:spLocks noChangeArrowheads="1"/>
          </p:cNvSpPr>
          <p:nvPr/>
        </p:nvSpPr>
        <p:spPr bwMode="auto">
          <a:xfrm>
            <a:off x="5791200" y="1870075"/>
            <a:ext cx="21336000" cy="322263"/>
          </a:xfrm>
          <a:prstGeom prst="rect">
            <a:avLst/>
          </a:prstGeom>
          <a:noFill/>
          <a:ln w="9525">
            <a:noFill/>
            <a:miter lim="800000"/>
            <a:headEnd/>
            <a:tailEnd/>
          </a:ln>
          <a:effectLst/>
        </p:spPr>
        <p:txBody>
          <a:bodyPr lIns="98655" tIns="49327" rIns="98655" bIns="49327">
            <a:spAutoFit/>
          </a:bodyPr>
          <a:lstStyle>
            <a:lvl1pPr defTabSz="985838"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defTabSz="985838"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30000"/>
              </a:lnSpc>
              <a:spcBef>
                <a:spcPct val="50000"/>
              </a:spcBef>
              <a:defRPr/>
            </a:pPr>
            <a:r>
              <a:rPr lang="en-US" altLang="en-US" sz="4800" b="1" dirty="0" smtClean="0">
                <a:effectLst>
                  <a:outerShdw blurRad="38100" dist="38100" dir="2700000" algn="tl">
                    <a:srgbClr val="C0C0C0"/>
                  </a:outerShdw>
                </a:effectLst>
                <a:latin typeface="Times New Roman" panose="02020603050405020304" pitchFamily="18" charset="0"/>
              </a:rPr>
              <a:t>Senior Project, 2015, Spring</a:t>
            </a:r>
            <a:endParaRPr lang="en-US" altLang="en-US" sz="4800" dirty="0" smtClean="0">
              <a:latin typeface="Times New Roman" panose="02020603050405020304" pitchFamily="18" charset="0"/>
            </a:endParaRPr>
          </a:p>
        </p:txBody>
      </p:sp>
      <p:sp>
        <p:nvSpPr>
          <p:cNvPr id="9219" name="Text Box 12"/>
          <p:cNvSpPr txBox="1">
            <a:spLocks noChangeArrowheads="1"/>
          </p:cNvSpPr>
          <p:nvPr/>
        </p:nvSpPr>
        <p:spPr bwMode="auto">
          <a:xfrm>
            <a:off x="6567488" y="1946275"/>
            <a:ext cx="19797712" cy="319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655" tIns="49327" rIns="98655" bIns="49327">
            <a:spAutoFit/>
          </a:bodyPr>
          <a:lstStyle>
            <a:lvl1pPr defTabSz="985838">
              <a:defRPr sz="8400">
                <a:solidFill>
                  <a:schemeClr val="tx1"/>
                </a:solidFill>
                <a:latin typeface="Arial" panose="020B0604020202020204" pitchFamily="34" charset="0"/>
                <a:ea typeface="ＭＳ Ｐゴシック" panose="020B0600070205080204" pitchFamily="34" charset="-128"/>
              </a:defRPr>
            </a:lvl1pPr>
            <a:lvl2pPr marL="37931725" indent="-37474525" defTabSz="985838">
              <a:defRPr sz="8400">
                <a:solidFill>
                  <a:schemeClr val="tx1"/>
                </a:solidFill>
                <a:latin typeface="Arial" panose="020B0604020202020204" pitchFamily="34" charset="0"/>
                <a:ea typeface="ＭＳ Ｐゴシック" panose="020B0600070205080204" pitchFamily="34" charset="-128"/>
              </a:defRPr>
            </a:lvl2pPr>
            <a:lvl3pPr marL="1143000" indent="-228600" defTabSz="985838">
              <a:defRPr sz="8400">
                <a:solidFill>
                  <a:schemeClr val="tx1"/>
                </a:solidFill>
                <a:latin typeface="Arial" panose="020B0604020202020204" pitchFamily="34" charset="0"/>
                <a:ea typeface="ＭＳ Ｐゴシック" panose="020B0600070205080204" pitchFamily="34" charset="-128"/>
              </a:defRPr>
            </a:lvl3pPr>
            <a:lvl4pPr marL="1600200" indent="-228600" defTabSz="985838">
              <a:defRPr sz="8400">
                <a:solidFill>
                  <a:schemeClr val="tx1"/>
                </a:solidFill>
                <a:latin typeface="Arial" panose="020B0604020202020204" pitchFamily="34" charset="0"/>
                <a:ea typeface="ＭＳ Ｐゴシック" panose="020B0600070205080204" pitchFamily="34" charset="-128"/>
              </a:defRPr>
            </a:lvl4pPr>
            <a:lvl5pPr marL="2057400" indent="-228600" defTabSz="985838">
              <a:defRPr sz="8400">
                <a:solidFill>
                  <a:schemeClr val="tx1"/>
                </a:solidFill>
                <a:latin typeface="Arial" panose="020B0604020202020204" pitchFamily="34" charset="0"/>
                <a:ea typeface="ＭＳ Ｐゴシック" panose="020B0600070205080204" pitchFamily="34" charset="-128"/>
              </a:defRPr>
            </a:lvl5pPr>
            <a:lvl6pPr marL="25146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9600" b="1" i="1">
                <a:solidFill>
                  <a:srgbClr val="4E9881"/>
                </a:solidFill>
              </a:rPr>
              <a:t>SkillCourt</a:t>
            </a:r>
            <a:endParaRPr lang="en-US" altLang="en-US" sz="5400" b="1" i="1">
              <a:solidFill>
                <a:srgbClr val="4E9881"/>
              </a:solidFill>
            </a:endParaRPr>
          </a:p>
          <a:p>
            <a:pPr algn="ctr" eaLnBrk="1" hangingPunct="1"/>
            <a:r>
              <a:rPr lang="en-US" altLang="en-US" sz="3500" b="1">
                <a:solidFill>
                  <a:srgbClr val="4E9881"/>
                </a:solidFill>
              </a:rPr>
              <a:t>Student: </a:t>
            </a:r>
            <a:r>
              <a:rPr lang="en-US" altLang="en-US" sz="3500">
                <a:solidFill>
                  <a:srgbClr val="4E9881"/>
                </a:solidFill>
              </a:rPr>
              <a:t>Matthew Santiago, Florida International University</a:t>
            </a:r>
          </a:p>
          <a:p>
            <a:pPr algn="ctr" eaLnBrk="1" hangingPunct="1"/>
            <a:r>
              <a:rPr lang="en-US" altLang="en-US" sz="3500" b="1">
                <a:solidFill>
                  <a:srgbClr val="4E9881"/>
                </a:solidFill>
              </a:rPr>
              <a:t>Mentor:</a:t>
            </a:r>
            <a:r>
              <a:rPr lang="en-US" altLang="en-US" sz="3500" b="1" i="1">
                <a:solidFill>
                  <a:srgbClr val="4E9881"/>
                </a:solidFill>
              </a:rPr>
              <a:t> </a:t>
            </a:r>
            <a:r>
              <a:rPr lang="en-US" altLang="en-US" sz="3500" i="1">
                <a:solidFill>
                  <a:srgbClr val="4E9881"/>
                </a:solidFill>
              </a:rPr>
              <a:t>Jaime Borras &amp; Guðmundur “Gummi” Traustason</a:t>
            </a:r>
          </a:p>
          <a:p>
            <a:pPr algn="ctr" eaLnBrk="1" hangingPunct="1"/>
            <a:r>
              <a:rPr lang="en-US" altLang="en-US" sz="3500" b="1">
                <a:solidFill>
                  <a:srgbClr val="4E9881"/>
                </a:solidFill>
              </a:rPr>
              <a:t>Instructor:</a:t>
            </a:r>
            <a:r>
              <a:rPr lang="en-US" altLang="en-US" sz="3500" b="1" i="1">
                <a:solidFill>
                  <a:srgbClr val="4E9881"/>
                </a:solidFill>
              </a:rPr>
              <a:t> </a:t>
            </a:r>
            <a:r>
              <a:rPr lang="en-US" altLang="en-US" sz="3500">
                <a:solidFill>
                  <a:srgbClr val="4E9881"/>
                </a:solidFill>
              </a:rPr>
              <a:t>Masoud Sadjadi, Florida International University</a:t>
            </a:r>
          </a:p>
        </p:txBody>
      </p:sp>
      <p:sp>
        <p:nvSpPr>
          <p:cNvPr id="9220" name="Text Box 72"/>
          <p:cNvSpPr txBox="1">
            <a:spLocks noChangeArrowheads="1"/>
          </p:cNvSpPr>
          <p:nvPr/>
        </p:nvSpPr>
        <p:spPr bwMode="auto">
          <a:xfrm>
            <a:off x="1143000" y="42003663"/>
            <a:ext cx="3063240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98655" tIns="49327" rIns="98655" bIns="49327">
            <a:spAutoFit/>
          </a:bodyPr>
          <a:lstStyle>
            <a:lvl1pPr marL="493713" indent="-493713" defTabSz="985838">
              <a:defRPr sz="8400">
                <a:solidFill>
                  <a:schemeClr val="tx1"/>
                </a:solidFill>
                <a:latin typeface="Arial" panose="020B0604020202020204" pitchFamily="34" charset="0"/>
                <a:ea typeface="ＭＳ Ｐゴシック" panose="020B0600070205080204" pitchFamily="34" charset="-128"/>
              </a:defRPr>
            </a:lvl1pPr>
            <a:lvl2pPr marL="37931725" indent="-37474525" defTabSz="985838">
              <a:defRPr sz="8400">
                <a:solidFill>
                  <a:schemeClr val="tx1"/>
                </a:solidFill>
                <a:latin typeface="Arial" panose="020B0604020202020204" pitchFamily="34" charset="0"/>
                <a:ea typeface="ＭＳ Ｐゴシック" panose="020B0600070205080204" pitchFamily="34" charset="-128"/>
              </a:defRPr>
            </a:lvl2pPr>
            <a:lvl3pPr marL="1143000" indent="-228600" defTabSz="985838">
              <a:defRPr sz="8400">
                <a:solidFill>
                  <a:schemeClr val="tx1"/>
                </a:solidFill>
                <a:latin typeface="Arial" panose="020B0604020202020204" pitchFamily="34" charset="0"/>
                <a:ea typeface="ＭＳ Ｐゴシック" panose="020B0600070205080204" pitchFamily="34" charset="-128"/>
              </a:defRPr>
            </a:lvl3pPr>
            <a:lvl4pPr marL="1600200" indent="-228600" defTabSz="985838">
              <a:defRPr sz="8400">
                <a:solidFill>
                  <a:schemeClr val="tx1"/>
                </a:solidFill>
                <a:latin typeface="Arial" panose="020B0604020202020204" pitchFamily="34" charset="0"/>
                <a:ea typeface="ＭＳ Ｐゴシック" panose="020B0600070205080204" pitchFamily="34" charset="-128"/>
              </a:defRPr>
            </a:lvl4pPr>
            <a:lvl5pPr marL="2057400" indent="-228600" defTabSz="985838">
              <a:defRPr sz="8400">
                <a:solidFill>
                  <a:schemeClr val="tx1"/>
                </a:solidFill>
                <a:latin typeface="Arial" panose="020B0604020202020204" pitchFamily="34" charset="0"/>
                <a:ea typeface="ＭＳ Ｐゴシック" panose="020B0600070205080204" pitchFamily="34" charset="-128"/>
              </a:defRPr>
            </a:lvl5pPr>
            <a:lvl6pPr marL="25146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eaLnBrk="1" hangingPunct="1">
              <a:buClr>
                <a:srgbClr val="3333CC"/>
              </a:buClr>
            </a:pPr>
            <a:r>
              <a:rPr lang="en-US" altLang="en-US" sz="3000">
                <a:solidFill>
                  <a:schemeClr val="bg1"/>
                </a:solidFill>
              </a:rPr>
              <a:t>The material presented in this poster is based upon the work supported by Jaime Borras and Gummi Traustason</a:t>
            </a:r>
          </a:p>
          <a:p>
            <a:pPr algn="ctr" eaLnBrk="1" hangingPunct="1">
              <a:buClr>
                <a:srgbClr val="3333CC"/>
              </a:buClr>
            </a:pPr>
            <a:r>
              <a:rPr lang="en-US" altLang="en-US" sz="3000">
                <a:solidFill>
                  <a:schemeClr val="bg1"/>
                </a:solidFill>
              </a:rPr>
              <a:t>I am thankful to the help that I received from my group member Andy Martinez.</a:t>
            </a:r>
          </a:p>
        </p:txBody>
      </p:sp>
      <p:sp>
        <p:nvSpPr>
          <p:cNvPr id="9221" name="Rectangle 18"/>
          <p:cNvSpPr>
            <a:spLocks noChangeArrowheads="1"/>
          </p:cNvSpPr>
          <p:nvPr/>
        </p:nvSpPr>
        <p:spPr bwMode="auto">
          <a:xfrm>
            <a:off x="914400" y="5486400"/>
            <a:ext cx="31089600" cy="35661600"/>
          </a:xfrm>
          <a:prstGeom prst="rect">
            <a:avLst/>
          </a:prstGeom>
          <a:noFill/>
          <a:ln w="63500">
            <a:solidFill>
              <a:srgbClr val="4E988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400">
                <a:solidFill>
                  <a:schemeClr val="tx1"/>
                </a:solidFill>
                <a:latin typeface="Arial" panose="020B0604020202020204" pitchFamily="34" charset="0"/>
                <a:ea typeface="ＭＳ Ｐゴシック" panose="020B0600070205080204" pitchFamily="34" charset="-128"/>
              </a:defRPr>
            </a:lvl1pPr>
            <a:lvl2pPr marL="37931725" indent="-37474525">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15" name="Text Box 19"/>
          <p:cNvSpPr txBox="1">
            <a:spLocks noChangeArrowheads="1"/>
          </p:cNvSpPr>
          <p:nvPr/>
        </p:nvSpPr>
        <p:spPr bwMode="auto">
          <a:xfrm>
            <a:off x="4114800" y="5789613"/>
            <a:ext cx="5486400" cy="731837"/>
          </a:xfrm>
          <a:prstGeom prst="rect">
            <a:avLst/>
          </a:prstGeom>
          <a:solidFill>
            <a:schemeClr val="bg1"/>
          </a:solidFill>
          <a:ln w="12700">
            <a:solidFill>
              <a:srgbClr val="4E9881"/>
            </a:solidFill>
            <a:miter lim="800000"/>
            <a:headEnd/>
            <a:tailEnd/>
          </a:ln>
          <a:effectLst/>
        </p:spPr>
        <p:txBody>
          <a:bodyPr lIns="98655" tIns="49327" rIns="98655" bIns="49327">
            <a:spAutoFit/>
          </a:bodyPr>
          <a:lstStyle/>
          <a:p>
            <a:pPr algn="ctr" defTabSz="985838" eaLnBrk="1" hangingPunct="1">
              <a:spcBef>
                <a:spcPct val="50000"/>
              </a:spcBef>
              <a:defRPr/>
            </a:pPr>
            <a:r>
              <a:rPr lang="en-US" sz="4100" dirty="0">
                <a:ln w="0"/>
                <a:effectLst>
                  <a:outerShdw blurRad="38100" dist="19050" dir="2700000" algn="tl" rotWithShape="0">
                    <a:schemeClr val="dk1">
                      <a:alpha val="40000"/>
                    </a:schemeClr>
                  </a:outerShdw>
                </a:effectLst>
                <a:latin typeface="Arial" charset="0"/>
                <a:ea typeface="ＭＳ Ｐゴシック" charset="-128"/>
                <a:cs typeface="ＭＳ Ｐゴシック" charset="-128"/>
              </a:rPr>
              <a:t>Problem</a:t>
            </a:r>
          </a:p>
        </p:txBody>
      </p:sp>
      <p:sp>
        <p:nvSpPr>
          <p:cNvPr id="9223" name="Rectangle 18"/>
          <p:cNvSpPr>
            <a:spLocks noChangeArrowheads="1"/>
          </p:cNvSpPr>
          <p:nvPr/>
        </p:nvSpPr>
        <p:spPr bwMode="auto">
          <a:xfrm>
            <a:off x="914400" y="42062400"/>
            <a:ext cx="31089600" cy="1371600"/>
          </a:xfrm>
          <a:prstGeom prst="rect">
            <a:avLst/>
          </a:prstGeom>
          <a:noFill/>
          <a:ln w="63500">
            <a:solidFill>
              <a:srgbClr val="4E988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400">
                <a:solidFill>
                  <a:schemeClr val="tx1"/>
                </a:solidFill>
                <a:latin typeface="Arial" panose="020B0604020202020204" pitchFamily="34" charset="0"/>
                <a:ea typeface="ＭＳ Ｐゴシック" panose="020B0600070205080204" pitchFamily="34" charset="-128"/>
              </a:defRPr>
            </a:lvl1pPr>
            <a:lvl2pPr marL="37931725" indent="-37474525">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17" name="Text Box 19"/>
          <p:cNvSpPr txBox="1">
            <a:spLocks noChangeArrowheads="1"/>
          </p:cNvSpPr>
          <p:nvPr/>
        </p:nvSpPr>
        <p:spPr bwMode="auto">
          <a:xfrm>
            <a:off x="1192213" y="41605200"/>
            <a:ext cx="4979987" cy="730250"/>
          </a:xfrm>
          <a:prstGeom prst="rect">
            <a:avLst/>
          </a:prstGeom>
          <a:noFill/>
          <a:ln w="12700">
            <a:solidFill>
              <a:srgbClr val="4E9881"/>
            </a:solidFill>
            <a:miter lim="800000"/>
            <a:headEnd/>
            <a:tailEnd/>
          </a:ln>
          <a:effectLst/>
        </p:spPr>
        <p:txBody>
          <a:bodyPr lIns="98655" tIns="49327" rIns="98655" bIns="49327">
            <a:spAutoFit/>
          </a:bodyPr>
          <a:lstStyle/>
          <a:p>
            <a:pPr algn="ctr" defTabSz="985838" eaLnBrk="1" hangingPunct="1">
              <a:spcBef>
                <a:spcPct val="50000"/>
              </a:spcBef>
              <a:defRPr/>
            </a:pPr>
            <a:r>
              <a:rPr lang="en-US" sz="4100" i="1" dirty="0">
                <a:ln w="0"/>
                <a:solidFill>
                  <a:schemeClr val="bg1"/>
                </a:solidFill>
                <a:effectLst>
                  <a:outerShdw blurRad="38100" dist="19050" dir="2700000" algn="tl" rotWithShape="0">
                    <a:schemeClr val="dk1">
                      <a:alpha val="40000"/>
                    </a:schemeClr>
                  </a:outerShdw>
                </a:effectLst>
                <a:latin typeface="Arial" charset="0"/>
                <a:ea typeface="ＭＳ Ｐゴシック" charset="-128"/>
                <a:cs typeface="ＭＳ Ｐゴシック" charset="-128"/>
              </a:rPr>
              <a:t>Acknowledgement</a:t>
            </a:r>
          </a:p>
        </p:txBody>
      </p:sp>
      <p:grpSp>
        <p:nvGrpSpPr>
          <p:cNvPr id="9225" name="Group 1"/>
          <p:cNvGrpSpPr>
            <a:grpSpLocks/>
          </p:cNvGrpSpPr>
          <p:nvPr/>
        </p:nvGrpSpPr>
        <p:grpSpPr bwMode="auto">
          <a:xfrm>
            <a:off x="13182600" y="381000"/>
            <a:ext cx="7467600" cy="1219200"/>
            <a:chOff x="13182600" y="381000"/>
            <a:chExt cx="7467600" cy="1219200"/>
          </a:xfrm>
        </p:grpSpPr>
        <p:sp>
          <p:nvSpPr>
            <p:cNvPr id="9277" name="Rectangle 6"/>
            <p:cNvSpPr>
              <a:spLocks noChangeArrowheads="1"/>
            </p:cNvSpPr>
            <p:nvPr/>
          </p:nvSpPr>
          <p:spPr bwMode="auto">
            <a:xfrm>
              <a:off x="15925800" y="446088"/>
              <a:ext cx="47244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37931725" indent="-37474525">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200" b="1">
                  <a:solidFill>
                    <a:schemeClr val="accent2"/>
                  </a:solidFill>
                </a:rPr>
                <a:t>School of Computing &amp; Information Sciences</a:t>
              </a:r>
              <a:endParaRPr lang="en-US" altLang="en-US" sz="3200">
                <a:solidFill>
                  <a:schemeClr val="accent2"/>
                </a:solidFill>
              </a:endParaRPr>
            </a:p>
          </p:txBody>
        </p:sp>
        <p:pic>
          <p:nvPicPr>
            <p:cNvPr id="9278" name="Picture 3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182600" y="381000"/>
              <a:ext cx="263048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4" name="Text Box 19"/>
          <p:cNvSpPr txBox="1">
            <a:spLocks noChangeArrowheads="1"/>
          </p:cNvSpPr>
          <p:nvPr/>
        </p:nvSpPr>
        <p:spPr bwMode="auto">
          <a:xfrm>
            <a:off x="13716000" y="5792788"/>
            <a:ext cx="5486400" cy="731837"/>
          </a:xfrm>
          <a:prstGeom prst="rect">
            <a:avLst/>
          </a:prstGeom>
          <a:solidFill>
            <a:schemeClr val="bg1"/>
          </a:solidFill>
          <a:ln w="12700">
            <a:solidFill>
              <a:srgbClr val="4E9881"/>
            </a:solidFill>
            <a:miter lim="800000"/>
            <a:headEnd/>
            <a:tailEnd/>
          </a:ln>
          <a:effectLst/>
        </p:spPr>
        <p:txBody>
          <a:bodyPr lIns="98655" tIns="49327" rIns="98655" bIns="49327">
            <a:spAutoFit/>
          </a:bodyPr>
          <a:lstStyle/>
          <a:p>
            <a:pPr algn="ctr" defTabSz="985838" eaLnBrk="1" hangingPunct="1">
              <a:spcBef>
                <a:spcPct val="50000"/>
              </a:spcBef>
              <a:defRPr/>
            </a:pPr>
            <a:r>
              <a:rPr lang="en-US" sz="4100" dirty="0">
                <a:ln w="0"/>
                <a:effectLst>
                  <a:outerShdw blurRad="38100" dist="19050" dir="2700000" algn="tl" rotWithShape="0">
                    <a:schemeClr val="dk1">
                      <a:alpha val="40000"/>
                    </a:schemeClr>
                  </a:outerShdw>
                </a:effectLst>
                <a:latin typeface="Arial" charset="0"/>
                <a:ea typeface="ＭＳ Ｐゴシック" charset="-128"/>
                <a:cs typeface="ＭＳ Ｐゴシック" charset="-128"/>
              </a:rPr>
              <a:t>Current System</a:t>
            </a:r>
          </a:p>
        </p:txBody>
      </p:sp>
      <p:sp>
        <p:nvSpPr>
          <p:cNvPr id="35" name="Text Box 19"/>
          <p:cNvSpPr txBox="1">
            <a:spLocks noChangeArrowheads="1"/>
          </p:cNvSpPr>
          <p:nvPr/>
        </p:nvSpPr>
        <p:spPr bwMode="auto">
          <a:xfrm>
            <a:off x="23317200" y="5792788"/>
            <a:ext cx="5486400" cy="731837"/>
          </a:xfrm>
          <a:prstGeom prst="rect">
            <a:avLst/>
          </a:prstGeom>
          <a:solidFill>
            <a:schemeClr val="bg1"/>
          </a:solidFill>
          <a:ln w="12700">
            <a:solidFill>
              <a:srgbClr val="4E9881"/>
            </a:solidFill>
            <a:miter lim="800000"/>
            <a:headEnd/>
            <a:tailEnd/>
          </a:ln>
          <a:effectLst/>
        </p:spPr>
        <p:txBody>
          <a:bodyPr lIns="98655" tIns="49327" rIns="98655" bIns="49327">
            <a:spAutoFit/>
          </a:bodyPr>
          <a:lstStyle/>
          <a:p>
            <a:pPr algn="ctr" defTabSz="985838" eaLnBrk="1" hangingPunct="1">
              <a:spcBef>
                <a:spcPct val="50000"/>
              </a:spcBef>
              <a:defRPr/>
            </a:pPr>
            <a:r>
              <a:rPr lang="en-US" sz="4100" dirty="0">
                <a:ln w="0"/>
                <a:effectLst>
                  <a:outerShdw blurRad="38100" dist="19050" dir="2700000" algn="tl" rotWithShape="0">
                    <a:schemeClr val="dk1">
                      <a:alpha val="40000"/>
                    </a:schemeClr>
                  </a:outerShdw>
                </a:effectLst>
                <a:latin typeface="Arial" charset="0"/>
                <a:ea typeface="ＭＳ Ｐゴシック" charset="-128"/>
                <a:cs typeface="ＭＳ Ｐゴシック" charset="-128"/>
              </a:rPr>
              <a:t>Requirements</a:t>
            </a:r>
          </a:p>
        </p:txBody>
      </p:sp>
      <p:sp>
        <p:nvSpPr>
          <p:cNvPr id="36" name="Text Box 19"/>
          <p:cNvSpPr txBox="1">
            <a:spLocks noChangeArrowheads="1"/>
          </p:cNvSpPr>
          <p:nvPr/>
        </p:nvSpPr>
        <p:spPr bwMode="auto">
          <a:xfrm>
            <a:off x="4114800" y="17373600"/>
            <a:ext cx="5486400" cy="731838"/>
          </a:xfrm>
          <a:prstGeom prst="rect">
            <a:avLst/>
          </a:prstGeom>
          <a:solidFill>
            <a:schemeClr val="bg1"/>
          </a:solidFill>
          <a:ln w="12700">
            <a:solidFill>
              <a:srgbClr val="4E9881"/>
            </a:solidFill>
            <a:miter lim="800000"/>
            <a:headEnd/>
            <a:tailEnd/>
          </a:ln>
          <a:effectLst/>
        </p:spPr>
        <p:txBody>
          <a:bodyPr lIns="98655" tIns="49327" rIns="98655" bIns="49327">
            <a:spAutoFit/>
          </a:bodyPr>
          <a:lstStyle/>
          <a:p>
            <a:pPr algn="ctr" defTabSz="985838" eaLnBrk="1" hangingPunct="1">
              <a:spcBef>
                <a:spcPct val="50000"/>
              </a:spcBef>
              <a:defRPr/>
            </a:pPr>
            <a:r>
              <a:rPr lang="en-US" sz="4100" dirty="0">
                <a:ln w="0"/>
                <a:effectLst>
                  <a:outerShdw blurRad="38100" dist="19050" dir="2700000" algn="tl" rotWithShape="0">
                    <a:schemeClr val="dk1">
                      <a:alpha val="40000"/>
                    </a:schemeClr>
                  </a:outerShdw>
                </a:effectLst>
                <a:latin typeface="Arial" charset="0"/>
                <a:ea typeface="ＭＳ Ｐゴシック" charset="-128"/>
                <a:cs typeface="ＭＳ Ｐゴシック" charset="-128"/>
              </a:rPr>
              <a:t>System Design</a:t>
            </a:r>
          </a:p>
        </p:txBody>
      </p:sp>
      <p:sp>
        <p:nvSpPr>
          <p:cNvPr id="37" name="Text Box 19"/>
          <p:cNvSpPr txBox="1">
            <a:spLocks noChangeArrowheads="1"/>
          </p:cNvSpPr>
          <p:nvPr/>
        </p:nvSpPr>
        <p:spPr bwMode="auto">
          <a:xfrm>
            <a:off x="13716000" y="17373600"/>
            <a:ext cx="5486400" cy="731838"/>
          </a:xfrm>
          <a:prstGeom prst="rect">
            <a:avLst/>
          </a:prstGeom>
          <a:solidFill>
            <a:schemeClr val="bg1"/>
          </a:solidFill>
          <a:ln w="12700">
            <a:solidFill>
              <a:srgbClr val="4E9881"/>
            </a:solidFill>
            <a:miter lim="800000"/>
            <a:headEnd/>
            <a:tailEnd/>
          </a:ln>
          <a:effectLst/>
        </p:spPr>
        <p:txBody>
          <a:bodyPr lIns="98655" tIns="49327" rIns="98655" bIns="49327">
            <a:spAutoFit/>
          </a:bodyPr>
          <a:lstStyle/>
          <a:p>
            <a:pPr algn="ctr" defTabSz="985838" eaLnBrk="1" hangingPunct="1">
              <a:spcBef>
                <a:spcPct val="50000"/>
              </a:spcBef>
              <a:defRPr/>
            </a:pPr>
            <a:r>
              <a:rPr lang="en-US" sz="4100" dirty="0">
                <a:ln w="0"/>
                <a:effectLst>
                  <a:outerShdw blurRad="38100" dist="19050" dir="2700000" algn="tl" rotWithShape="0">
                    <a:schemeClr val="dk1">
                      <a:alpha val="40000"/>
                    </a:schemeClr>
                  </a:outerShdw>
                </a:effectLst>
                <a:latin typeface="Arial" charset="0"/>
                <a:ea typeface="ＭＳ Ｐゴシック" charset="-128"/>
                <a:cs typeface="ＭＳ Ｐゴシック" charset="-128"/>
              </a:rPr>
              <a:t>Object Design</a:t>
            </a:r>
          </a:p>
        </p:txBody>
      </p:sp>
      <p:sp>
        <p:nvSpPr>
          <p:cNvPr id="38" name="Text Box 19"/>
          <p:cNvSpPr txBox="1">
            <a:spLocks noChangeArrowheads="1"/>
          </p:cNvSpPr>
          <p:nvPr/>
        </p:nvSpPr>
        <p:spPr bwMode="auto">
          <a:xfrm>
            <a:off x="23317200" y="17373600"/>
            <a:ext cx="5486400" cy="731838"/>
          </a:xfrm>
          <a:prstGeom prst="rect">
            <a:avLst/>
          </a:prstGeom>
          <a:solidFill>
            <a:schemeClr val="bg1"/>
          </a:solidFill>
          <a:ln w="12700">
            <a:solidFill>
              <a:srgbClr val="4E9881"/>
            </a:solidFill>
            <a:miter lim="800000"/>
            <a:headEnd/>
            <a:tailEnd/>
          </a:ln>
          <a:effectLst/>
        </p:spPr>
        <p:txBody>
          <a:bodyPr lIns="98655" tIns="49327" rIns="98655" bIns="49327">
            <a:spAutoFit/>
          </a:bodyPr>
          <a:lstStyle/>
          <a:p>
            <a:pPr algn="ctr" defTabSz="985838" eaLnBrk="1" hangingPunct="1">
              <a:spcBef>
                <a:spcPct val="50000"/>
              </a:spcBef>
              <a:defRPr/>
            </a:pPr>
            <a:r>
              <a:rPr lang="en-US" sz="4100" dirty="0">
                <a:ln w="0"/>
                <a:effectLst>
                  <a:outerShdw blurRad="38100" dist="19050" dir="2700000" algn="tl" rotWithShape="0">
                    <a:schemeClr val="dk1">
                      <a:alpha val="40000"/>
                    </a:schemeClr>
                  </a:outerShdw>
                </a:effectLst>
                <a:latin typeface="Arial" charset="0"/>
                <a:ea typeface="ＭＳ Ｐゴシック" charset="-128"/>
                <a:cs typeface="ＭＳ Ｐゴシック" charset="-128"/>
              </a:rPr>
              <a:t>Implementation</a:t>
            </a:r>
          </a:p>
        </p:txBody>
      </p:sp>
      <p:sp>
        <p:nvSpPr>
          <p:cNvPr id="39" name="Text Box 19"/>
          <p:cNvSpPr txBox="1">
            <a:spLocks noChangeArrowheads="1"/>
          </p:cNvSpPr>
          <p:nvPr/>
        </p:nvSpPr>
        <p:spPr bwMode="auto">
          <a:xfrm>
            <a:off x="4114800" y="29260800"/>
            <a:ext cx="5486400" cy="731838"/>
          </a:xfrm>
          <a:prstGeom prst="rect">
            <a:avLst/>
          </a:prstGeom>
          <a:solidFill>
            <a:schemeClr val="bg1"/>
          </a:solidFill>
          <a:ln w="12700">
            <a:solidFill>
              <a:srgbClr val="4E9881"/>
            </a:solidFill>
            <a:miter lim="800000"/>
            <a:headEnd/>
            <a:tailEnd/>
          </a:ln>
          <a:effectLst/>
        </p:spPr>
        <p:txBody>
          <a:bodyPr lIns="98655" tIns="49327" rIns="98655" bIns="49327">
            <a:spAutoFit/>
          </a:bodyPr>
          <a:lstStyle/>
          <a:p>
            <a:pPr algn="ctr" defTabSz="985838" eaLnBrk="1" hangingPunct="1">
              <a:spcBef>
                <a:spcPct val="50000"/>
              </a:spcBef>
              <a:defRPr/>
            </a:pPr>
            <a:r>
              <a:rPr lang="en-US" sz="4100" dirty="0">
                <a:ln w="0"/>
                <a:effectLst>
                  <a:outerShdw blurRad="38100" dist="19050" dir="2700000" algn="tl" rotWithShape="0">
                    <a:schemeClr val="dk1">
                      <a:alpha val="40000"/>
                    </a:schemeClr>
                  </a:outerShdw>
                </a:effectLst>
                <a:latin typeface="Arial" charset="0"/>
                <a:ea typeface="ＭＳ Ｐゴシック" charset="-128"/>
                <a:cs typeface="ＭＳ Ｐゴシック" charset="-128"/>
              </a:rPr>
              <a:t>Verification</a:t>
            </a:r>
          </a:p>
        </p:txBody>
      </p:sp>
      <p:sp>
        <p:nvSpPr>
          <p:cNvPr id="40" name="Text Box 19"/>
          <p:cNvSpPr txBox="1">
            <a:spLocks noChangeArrowheads="1"/>
          </p:cNvSpPr>
          <p:nvPr/>
        </p:nvSpPr>
        <p:spPr bwMode="auto">
          <a:xfrm>
            <a:off x="18353088" y="29260800"/>
            <a:ext cx="5486400" cy="731838"/>
          </a:xfrm>
          <a:prstGeom prst="rect">
            <a:avLst/>
          </a:prstGeom>
          <a:solidFill>
            <a:schemeClr val="bg1"/>
          </a:solidFill>
          <a:ln w="12700">
            <a:solidFill>
              <a:srgbClr val="4E9881"/>
            </a:solidFill>
            <a:miter lim="800000"/>
            <a:headEnd/>
            <a:tailEnd/>
          </a:ln>
          <a:effectLst/>
        </p:spPr>
        <p:txBody>
          <a:bodyPr lIns="98655" tIns="49327" rIns="98655" bIns="49327">
            <a:spAutoFit/>
          </a:bodyPr>
          <a:lstStyle/>
          <a:p>
            <a:pPr algn="ctr" defTabSz="985838" eaLnBrk="1" hangingPunct="1">
              <a:spcBef>
                <a:spcPct val="50000"/>
              </a:spcBef>
              <a:defRPr/>
            </a:pPr>
            <a:r>
              <a:rPr lang="en-US" sz="4100" dirty="0">
                <a:ln w="0"/>
                <a:effectLst>
                  <a:outerShdw blurRad="38100" dist="19050" dir="2700000" algn="tl" rotWithShape="0">
                    <a:schemeClr val="dk1">
                      <a:alpha val="40000"/>
                    </a:schemeClr>
                  </a:outerShdw>
                </a:effectLst>
                <a:latin typeface="Arial" charset="0"/>
                <a:ea typeface="ＭＳ Ｐゴシック" charset="-128"/>
                <a:cs typeface="ＭＳ Ｐゴシック" charset="-128"/>
              </a:rPr>
              <a:t>Screenshots</a:t>
            </a:r>
          </a:p>
        </p:txBody>
      </p:sp>
      <p:sp>
        <p:nvSpPr>
          <p:cNvPr id="41" name="Text Box 19"/>
          <p:cNvSpPr txBox="1">
            <a:spLocks noChangeArrowheads="1"/>
          </p:cNvSpPr>
          <p:nvPr/>
        </p:nvSpPr>
        <p:spPr bwMode="auto">
          <a:xfrm>
            <a:off x="9671050" y="36909375"/>
            <a:ext cx="5486400" cy="731838"/>
          </a:xfrm>
          <a:prstGeom prst="rect">
            <a:avLst/>
          </a:prstGeom>
          <a:solidFill>
            <a:schemeClr val="bg1"/>
          </a:solidFill>
          <a:ln w="12700">
            <a:solidFill>
              <a:srgbClr val="4E9881"/>
            </a:solidFill>
            <a:miter lim="800000"/>
            <a:headEnd/>
            <a:tailEnd/>
          </a:ln>
          <a:effectLst/>
        </p:spPr>
        <p:txBody>
          <a:bodyPr lIns="98655" tIns="49327" rIns="98655" bIns="49327">
            <a:spAutoFit/>
          </a:bodyPr>
          <a:lstStyle/>
          <a:p>
            <a:pPr algn="ctr" defTabSz="985838" eaLnBrk="1" hangingPunct="1">
              <a:spcBef>
                <a:spcPct val="50000"/>
              </a:spcBef>
              <a:defRPr/>
            </a:pPr>
            <a:r>
              <a:rPr lang="en-US" sz="4100" dirty="0">
                <a:ln w="0"/>
                <a:effectLst>
                  <a:outerShdw blurRad="38100" dist="19050" dir="2700000" algn="tl" rotWithShape="0">
                    <a:schemeClr val="dk1">
                      <a:alpha val="40000"/>
                    </a:schemeClr>
                  </a:outerShdw>
                </a:effectLst>
                <a:latin typeface="Arial" charset="0"/>
                <a:ea typeface="ＭＳ Ｐゴシック" charset="-128"/>
                <a:cs typeface="ＭＳ Ｐゴシック" charset="-128"/>
              </a:rPr>
              <a:t>Summary</a:t>
            </a:r>
          </a:p>
        </p:txBody>
      </p:sp>
      <p:pic>
        <p:nvPicPr>
          <p:cNvPr id="9234" name="Picture 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13238" y="288925"/>
            <a:ext cx="1223962" cy="224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5" name="Picture 3"/>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88100" y="288925"/>
            <a:ext cx="2398713"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6" name="Picture 5"/>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84900" y="2671763"/>
            <a:ext cx="3467100" cy="245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7" name="Picture 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517900" y="2465388"/>
            <a:ext cx="2857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8" name="Picture 2"/>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82663" y="3176588"/>
            <a:ext cx="2333625" cy="123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9" name="Picture 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01663" y="973138"/>
            <a:ext cx="2662237"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40" name="Picture 22" descr="http://precision-software.com/wp-content/uploads/2014/04/jQurery.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3485475" y="96838"/>
            <a:ext cx="2595563" cy="259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41" name="Picture 24" descr="http://www.trinitive.com/ganesh_logos/js3.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43013" y="96838"/>
            <a:ext cx="2370137" cy="236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42" name="Picture 26" descr="http://images.wikia.com/logopedia/images/archive/3/31/20121201185345!CSS_logo.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084588" y="381000"/>
            <a:ext cx="33528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43" name="Picture 4"/>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3317200" y="2843213"/>
            <a:ext cx="2805113" cy="232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44" name="Picture 5"/>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26365200" y="2933700"/>
            <a:ext cx="3473450"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45" name="Picture 28" descr="http://www.w3.org/html/logo/downloads/HTML5_Logo_512.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860875" y="2503488"/>
            <a:ext cx="2305050" cy="23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200400" y="6900863"/>
            <a:ext cx="7315200" cy="9275762"/>
          </a:xfrm>
          <a:prstGeom prst="roundRect">
            <a:avLst>
              <a:gd name="adj" fmla="val 3361"/>
            </a:avLst>
          </a:prstGeom>
        </p:spPr>
        <p:style>
          <a:lnRef idx="2">
            <a:schemeClr val="accent2"/>
          </a:lnRef>
          <a:fillRef idx="1">
            <a:schemeClr val="lt1"/>
          </a:fillRef>
          <a:effectRef idx="0">
            <a:schemeClr val="accent2"/>
          </a:effectRef>
          <a:fontRef idx="minor">
            <a:schemeClr val="dk1"/>
          </a:fontRef>
        </p:style>
        <p:txBody>
          <a:bodyPr>
            <a:spAutoFit/>
          </a:bodyPr>
          <a:lstStyle/>
          <a:p>
            <a:pPr algn="just">
              <a:spcAft>
                <a:spcPts val="900"/>
              </a:spcAft>
              <a:defRPr/>
            </a:pPr>
            <a:r>
              <a:rPr lang="en-US" sz="3200" b="1" dirty="0"/>
              <a:t>While</a:t>
            </a:r>
            <a:r>
              <a:rPr lang="en-US" sz="3200" dirty="0"/>
              <a:t> the efficiency of many things today continues to climb at rates unparalleled by any other era, it would seem as though sports training for the “average joe” has plateaued many years ago.  These methods are quite primitive, even for professional athletes, involving countless repetitive actions with little outside of gameplay to show progress.</a:t>
            </a:r>
          </a:p>
          <a:p>
            <a:pPr algn="just">
              <a:spcAft>
                <a:spcPts val="900"/>
              </a:spcAft>
              <a:defRPr/>
            </a:pPr>
            <a:r>
              <a:rPr lang="en-US" sz="3200" b="1" dirty="0"/>
              <a:t>Games</a:t>
            </a:r>
            <a:r>
              <a:rPr lang="en-US" sz="3200" dirty="0"/>
              <a:t> like soccer or football which require a large field are may become a major setback for individuals and even low-budget teams.</a:t>
            </a:r>
          </a:p>
          <a:p>
            <a:pPr algn="just">
              <a:spcAft>
                <a:spcPts val="900"/>
              </a:spcAft>
              <a:defRPr/>
            </a:pPr>
            <a:r>
              <a:rPr lang="en-US" sz="3200" b="1" dirty="0"/>
              <a:t>Furthermore</a:t>
            </a:r>
            <a:r>
              <a:rPr lang="en-US" sz="3200" dirty="0"/>
              <a:t>, the techniques needed for furthering one’s abilities as an athlete are not only hard to learn, but aren’t the most obvious.  A lack of direction may cause progress to plateau for anyone.</a:t>
            </a:r>
          </a:p>
        </p:txBody>
      </p:sp>
      <p:sp>
        <p:nvSpPr>
          <p:cNvPr id="42" name="TextBox 41"/>
          <p:cNvSpPr txBox="1"/>
          <p:nvPr/>
        </p:nvSpPr>
        <p:spPr>
          <a:xfrm>
            <a:off x="12877800" y="6888163"/>
            <a:ext cx="7315200" cy="4110037"/>
          </a:xfrm>
          <a:prstGeom prst="roundRect">
            <a:avLst>
              <a:gd name="adj" fmla="val 3361"/>
            </a:avLst>
          </a:prstGeom>
        </p:spPr>
        <p:style>
          <a:lnRef idx="2">
            <a:schemeClr val="accent2"/>
          </a:lnRef>
          <a:fillRef idx="1">
            <a:schemeClr val="lt1"/>
          </a:fillRef>
          <a:effectRef idx="0">
            <a:schemeClr val="accent2"/>
          </a:effectRef>
          <a:fontRef idx="minor">
            <a:schemeClr val="dk1"/>
          </a:fontRef>
        </p:style>
        <p:txBody>
          <a:bodyPr>
            <a:spAutoFit/>
          </a:bodyPr>
          <a:lstStyle/>
          <a:p>
            <a:pPr algn="just">
              <a:spcAft>
                <a:spcPts val="900"/>
              </a:spcAft>
              <a:defRPr/>
            </a:pPr>
            <a:r>
              <a:rPr lang="en-US" sz="3200" b="1" dirty="0"/>
              <a:t>Although</a:t>
            </a:r>
            <a:r>
              <a:rPr lang="en-US" sz="3200" dirty="0"/>
              <a:t> the issue may seem dire, there have not been many attempts to address it.  Companies such as Axon Sports, have tried to develop a system to improve brain efficiency through the use of touch technology, but no customizable interactive training system is currently commercially available for users.</a:t>
            </a:r>
          </a:p>
        </p:txBody>
      </p:sp>
      <p:sp>
        <p:nvSpPr>
          <p:cNvPr id="43" name="Text Box 19"/>
          <p:cNvSpPr txBox="1">
            <a:spLocks noChangeArrowheads="1"/>
          </p:cNvSpPr>
          <p:nvPr/>
        </p:nvSpPr>
        <p:spPr bwMode="auto">
          <a:xfrm>
            <a:off x="13716000" y="11088688"/>
            <a:ext cx="5486400" cy="731837"/>
          </a:xfrm>
          <a:prstGeom prst="rect">
            <a:avLst/>
          </a:prstGeom>
          <a:solidFill>
            <a:schemeClr val="bg1"/>
          </a:solidFill>
          <a:ln w="12700">
            <a:solidFill>
              <a:srgbClr val="4E9881"/>
            </a:solidFill>
            <a:miter lim="800000"/>
            <a:headEnd/>
            <a:tailEnd/>
          </a:ln>
          <a:effectLst/>
        </p:spPr>
        <p:txBody>
          <a:bodyPr lIns="98655" tIns="49327" rIns="98655" bIns="49327">
            <a:spAutoFit/>
          </a:bodyPr>
          <a:lstStyle/>
          <a:p>
            <a:pPr algn="ctr" defTabSz="985838" eaLnBrk="1" hangingPunct="1">
              <a:spcBef>
                <a:spcPct val="50000"/>
              </a:spcBef>
              <a:defRPr/>
            </a:pPr>
            <a:r>
              <a:rPr lang="en-US" sz="4100" dirty="0">
                <a:ln w="0"/>
                <a:effectLst>
                  <a:outerShdw blurRad="38100" dist="19050" dir="2700000" algn="tl" rotWithShape="0">
                    <a:schemeClr val="dk1">
                      <a:alpha val="40000"/>
                    </a:schemeClr>
                  </a:outerShdw>
                </a:effectLst>
                <a:latin typeface="Arial" charset="0"/>
                <a:ea typeface="ＭＳ Ｐゴシック" charset="-128"/>
                <a:cs typeface="ＭＳ Ｐゴシック" charset="-128"/>
              </a:rPr>
              <a:t>Proposed System</a:t>
            </a:r>
            <a:endParaRPr lang="en-US" sz="4100" dirty="0">
              <a:ln w="0"/>
              <a:effectLst>
                <a:outerShdw blurRad="38100" dist="19050" dir="2700000" algn="tl" rotWithShape="0">
                  <a:schemeClr val="dk1">
                    <a:alpha val="40000"/>
                  </a:schemeClr>
                </a:outerShdw>
              </a:effectLst>
              <a:latin typeface="Arial" charset="0"/>
              <a:ea typeface="ＭＳ Ｐゴシック" charset="-128"/>
              <a:cs typeface="ＭＳ Ｐゴシック" charset="-128"/>
            </a:endParaRPr>
          </a:p>
        </p:txBody>
      </p:sp>
      <p:sp>
        <p:nvSpPr>
          <p:cNvPr id="44" name="TextBox 43"/>
          <p:cNvSpPr txBox="1"/>
          <p:nvPr/>
        </p:nvSpPr>
        <p:spPr>
          <a:xfrm>
            <a:off x="12877800" y="12068175"/>
            <a:ext cx="7315200" cy="4110038"/>
          </a:xfrm>
          <a:prstGeom prst="roundRect">
            <a:avLst>
              <a:gd name="adj" fmla="val 3361"/>
            </a:avLst>
          </a:prstGeom>
        </p:spPr>
        <p:style>
          <a:lnRef idx="2">
            <a:schemeClr val="accent2"/>
          </a:lnRef>
          <a:fillRef idx="1">
            <a:schemeClr val="lt1"/>
          </a:fillRef>
          <a:effectRef idx="0">
            <a:schemeClr val="accent2"/>
          </a:effectRef>
          <a:fontRef idx="minor">
            <a:schemeClr val="dk1"/>
          </a:fontRef>
        </p:style>
        <p:txBody>
          <a:bodyPr>
            <a:spAutoFit/>
          </a:bodyPr>
          <a:lstStyle/>
          <a:p>
            <a:pPr algn="just">
              <a:spcAft>
                <a:spcPts val="900"/>
              </a:spcAft>
              <a:defRPr/>
            </a:pPr>
            <a:r>
              <a:rPr lang="en-US" sz="3200" b="1" dirty="0"/>
              <a:t>SkillCourt</a:t>
            </a:r>
            <a:r>
              <a:rPr lang="en-US" sz="3200" dirty="0"/>
              <a:t> is our attempt at solving this issue.  Aimed initially as Soccer, SkillCourt provides a customizable “game” with which players and their coaches can interact with.  The System uses pressure pads which illuminate to produce smart targets aimed at improving a player’s capabilities and skills.</a:t>
            </a:r>
          </a:p>
        </p:txBody>
      </p:sp>
      <p:sp>
        <p:nvSpPr>
          <p:cNvPr id="45" name="TextBox 44"/>
          <p:cNvSpPr txBox="1"/>
          <p:nvPr/>
        </p:nvSpPr>
        <p:spPr>
          <a:xfrm>
            <a:off x="21945600" y="6900863"/>
            <a:ext cx="8229600" cy="7623175"/>
          </a:xfrm>
          <a:prstGeom prst="roundRect">
            <a:avLst>
              <a:gd name="adj" fmla="val 3361"/>
            </a:avLst>
          </a:prstGeom>
        </p:spPr>
        <p:style>
          <a:lnRef idx="2">
            <a:schemeClr val="accent2"/>
          </a:lnRef>
          <a:fillRef idx="1">
            <a:schemeClr val="lt1"/>
          </a:fillRef>
          <a:effectRef idx="0">
            <a:schemeClr val="accent2"/>
          </a:effectRef>
          <a:fontRef idx="minor">
            <a:schemeClr val="dk1"/>
          </a:fontRef>
        </p:style>
        <p:txBody>
          <a:bodyPr>
            <a:spAutoFit/>
          </a:bodyPr>
          <a:lstStyle/>
          <a:p>
            <a:pPr eaLnBrk="1" hangingPunct="1">
              <a:spcAft>
                <a:spcPts val="0"/>
              </a:spcAft>
              <a:defRPr/>
            </a:pPr>
            <a:r>
              <a:rPr lang="en-US" altLang="en-US" sz="3200" b="1" dirty="0"/>
              <a:t>This</a:t>
            </a:r>
            <a:r>
              <a:rPr lang="en-US" altLang="en-US" sz="3200" dirty="0"/>
              <a:t> project required the team to plan, design and develop 4 major separate sub systems, each an integral component to the overall system.  These systems were the Mobile App, the Web Site, the Simulator, and the Database.  </a:t>
            </a:r>
            <a:r>
              <a:rPr lang="en-US" altLang="en-US" sz="3200" b="1" dirty="0"/>
              <a:t>The</a:t>
            </a:r>
            <a:r>
              <a:rPr lang="en-US" altLang="en-US" sz="3200" dirty="0"/>
              <a:t> Mobile App, Web Site both required a connection to the database and the Simulator required a connection via Bluetooth to the Mobile App.  </a:t>
            </a:r>
          </a:p>
          <a:p>
            <a:pPr eaLnBrk="1" hangingPunct="1">
              <a:spcAft>
                <a:spcPts val="0"/>
              </a:spcAft>
              <a:defRPr/>
            </a:pPr>
            <a:r>
              <a:rPr lang="en-US" altLang="en-US" sz="3200" b="1" dirty="0"/>
              <a:t>Authentication</a:t>
            </a:r>
            <a:r>
              <a:rPr lang="en-US" altLang="en-US" sz="3200" dirty="0"/>
              <a:t> protocols were developed for the Web Site and the Mobile App.  Finally, the system was to be user friendly and create an environment in which  players can improve their skills and a coaches can maintain and support their players throughout.</a:t>
            </a:r>
          </a:p>
        </p:txBody>
      </p:sp>
      <p:grpSp>
        <p:nvGrpSpPr>
          <p:cNvPr id="9251" name="Group 41"/>
          <p:cNvGrpSpPr>
            <a:grpSpLocks/>
          </p:cNvGrpSpPr>
          <p:nvPr/>
        </p:nvGrpSpPr>
        <p:grpSpPr bwMode="auto">
          <a:xfrm>
            <a:off x="3992563" y="18788063"/>
            <a:ext cx="5678487" cy="5746750"/>
            <a:chOff x="914400" y="17896014"/>
            <a:chExt cx="5257800" cy="5323568"/>
          </a:xfrm>
        </p:grpSpPr>
        <p:grpSp>
          <p:nvGrpSpPr>
            <p:cNvPr id="9269" name="Group 32"/>
            <p:cNvGrpSpPr>
              <a:grpSpLocks/>
            </p:cNvGrpSpPr>
            <p:nvPr/>
          </p:nvGrpSpPr>
          <p:grpSpPr bwMode="auto">
            <a:xfrm>
              <a:off x="914400" y="17896014"/>
              <a:ext cx="5257800" cy="5323568"/>
              <a:chOff x="914400" y="17896014"/>
              <a:chExt cx="5257800" cy="5323568"/>
            </a:xfrm>
          </p:grpSpPr>
          <p:pic>
            <p:nvPicPr>
              <p:cNvPr id="9273" name="Picture 8"/>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184464" y="17896014"/>
                <a:ext cx="4987736" cy="5323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2" name="Straight Connector 51"/>
              <p:cNvCxnSpPr/>
              <p:nvPr/>
            </p:nvCxnSpPr>
            <p:spPr bwMode="auto">
              <a:xfrm>
                <a:off x="914400" y="20847506"/>
                <a:ext cx="0" cy="1707366"/>
              </a:xfrm>
              <a:prstGeom prst="line">
                <a:avLst/>
              </a:prstGeom>
              <a:ln>
                <a:solidFill>
                  <a:schemeClr val="tx1">
                    <a:lumMod val="50000"/>
                    <a:lumOff val="50000"/>
                  </a:schemeClr>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53" name="Straight Connector 52"/>
              <p:cNvCxnSpPr/>
              <p:nvPr/>
            </p:nvCxnSpPr>
            <p:spPr bwMode="auto">
              <a:xfrm flipH="1">
                <a:off x="914400" y="19126905"/>
                <a:ext cx="727596" cy="0"/>
              </a:xfrm>
              <a:prstGeom prst="line">
                <a:avLst/>
              </a:prstGeom>
              <a:ln>
                <a:solidFill>
                  <a:schemeClr val="tx1">
                    <a:lumMod val="50000"/>
                    <a:lumOff val="50000"/>
                  </a:schemeClr>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54" name="Straight Connector 53"/>
              <p:cNvCxnSpPr/>
              <p:nvPr/>
            </p:nvCxnSpPr>
            <p:spPr bwMode="auto">
              <a:xfrm>
                <a:off x="914400" y="19126905"/>
                <a:ext cx="0" cy="1430893"/>
              </a:xfrm>
              <a:prstGeom prst="line">
                <a:avLst/>
              </a:prstGeom>
              <a:ln>
                <a:solidFill>
                  <a:schemeClr val="tx1">
                    <a:lumMod val="50000"/>
                    <a:lumOff val="50000"/>
                  </a:schemeClr>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grpSp>
        <p:cxnSp>
          <p:nvCxnSpPr>
            <p:cNvPr id="48" name="Straight Arrow Connector 47"/>
            <p:cNvCxnSpPr/>
            <p:nvPr/>
          </p:nvCxnSpPr>
          <p:spPr bwMode="auto">
            <a:xfrm>
              <a:off x="914400" y="20557798"/>
              <a:ext cx="815789" cy="16176"/>
            </a:xfrm>
            <a:prstGeom prst="straightConnector1">
              <a:avLst/>
            </a:prstGeom>
            <a:ln>
              <a:solidFill>
                <a:schemeClr val="tx1">
                  <a:lumMod val="50000"/>
                  <a:lumOff val="50000"/>
                </a:schemeClr>
              </a:solidFill>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49" name="Straight Arrow Connector 48"/>
            <p:cNvCxnSpPr/>
            <p:nvPr/>
          </p:nvCxnSpPr>
          <p:spPr bwMode="auto">
            <a:xfrm>
              <a:off x="914400" y="22554871"/>
              <a:ext cx="610004" cy="0"/>
            </a:xfrm>
            <a:prstGeom prst="straightConnector1">
              <a:avLst/>
            </a:prstGeom>
            <a:ln>
              <a:solidFill>
                <a:schemeClr val="tx1">
                  <a:lumMod val="50000"/>
                  <a:lumOff val="50000"/>
                </a:schemeClr>
              </a:solidFill>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50" name="Straight Connector 49"/>
            <p:cNvCxnSpPr/>
            <p:nvPr/>
          </p:nvCxnSpPr>
          <p:spPr bwMode="auto">
            <a:xfrm flipH="1">
              <a:off x="914400" y="20822506"/>
              <a:ext cx="779042" cy="25000"/>
            </a:xfrm>
            <a:prstGeom prst="line">
              <a:avLst/>
            </a:prstGeom>
            <a:ln>
              <a:solidFill>
                <a:schemeClr val="tx1">
                  <a:lumMod val="50000"/>
                  <a:lumOff val="50000"/>
                </a:schemeClr>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grpSp>
      <p:sp>
        <p:nvSpPr>
          <p:cNvPr id="5" name="TextBox 4"/>
          <p:cNvSpPr txBox="1"/>
          <p:nvPr/>
        </p:nvSpPr>
        <p:spPr>
          <a:xfrm>
            <a:off x="5541963" y="18268950"/>
            <a:ext cx="2870200" cy="461963"/>
          </a:xfrm>
          <a:prstGeom prst="rect">
            <a:avLst/>
          </a:prstGeom>
          <a:ln w="38100"/>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US" sz="2400" b="1" dirty="0">
                <a:latin typeface="Arial" panose="020B0604020202020204" pitchFamily="34" charset="0"/>
                <a:cs typeface="Arial" panose="020B0604020202020204" pitchFamily="34" charset="0"/>
              </a:rPr>
              <a:t>MVC Architecture</a:t>
            </a:r>
          </a:p>
        </p:txBody>
      </p:sp>
      <p:pic>
        <p:nvPicPr>
          <p:cNvPr id="9253" name="Picture 46"/>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3756025" y="25339675"/>
            <a:ext cx="6778625" cy="239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TextBox 93"/>
          <p:cNvSpPr txBox="1">
            <a:spLocks noChangeArrowheads="1"/>
          </p:cNvSpPr>
          <p:nvPr/>
        </p:nvSpPr>
        <p:spPr bwMode="auto">
          <a:xfrm>
            <a:off x="5165725" y="24534813"/>
            <a:ext cx="4052888" cy="461962"/>
          </a:xfrm>
          <a:prstGeom prst="rect">
            <a:avLst/>
          </a:prstGeom>
          <a:ln w="38100"/>
        </p:spPr>
        <p:style>
          <a:lnRef idx="2">
            <a:schemeClr val="accent2"/>
          </a:lnRef>
          <a:fillRef idx="1">
            <a:schemeClr val="lt1"/>
          </a:fillRef>
          <a:effectRef idx="0">
            <a:schemeClr val="accent2"/>
          </a:effectRef>
          <a:fontRef idx="minor">
            <a:schemeClr val="dk1"/>
          </a:fontRef>
        </p:style>
        <p:txBody>
          <a:bodyPr wrap="none">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defRPr/>
            </a:pPr>
            <a:r>
              <a:rPr lang="en-US" altLang="en-US" sz="2400" b="1" dirty="0" smtClean="0"/>
              <a:t>Client-Server architecture:</a:t>
            </a:r>
          </a:p>
        </p:txBody>
      </p:sp>
      <p:pic>
        <p:nvPicPr>
          <p:cNvPr id="9255" name="Picture 9"/>
          <p:cNvPicPr>
            <a:picLocks noChangeAspect="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2642850" y="30206950"/>
            <a:ext cx="1997075" cy="355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56" name="Picture 10"/>
          <p:cNvPicPr>
            <a:picLocks noChangeAspect="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4639925" y="30206950"/>
            <a:ext cx="19939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57" name="Picture 16"/>
          <p:cNvPicPr>
            <a:picLocks noChangeAspect="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6621125" y="30206950"/>
            <a:ext cx="1981200" cy="352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58" name="Picture 17"/>
          <p:cNvPicPr>
            <a:picLocks noChangeAspect="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8603913" y="30206950"/>
            <a:ext cx="1976437"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59" name="Picture 18"/>
          <p:cNvPicPr>
            <a:picLocks noChangeAspect="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2642850" y="33285113"/>
            <a:ext cx="1974850"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0" name="Picture 26"/>
          <p:cNvPicPr>
            <a:picLocks noChangeAspect="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14620875" y="33288288"/>
            <a:ext cx="1990725"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1" name="Picture 27"/>
          <p:cNvPicPr>
            <a:picLocks noChangeAspect="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16595725" y="33291463"/>
            <a:ext cx="1970088"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3" name="Picture 5"/>
          <p:cNvPicPr>
            <a:picLocks noChangeAspect="1"/>
          </p:cNvPicPr>
          <p:nvPr/>
        </p:nvPicPr>
        <p:blipFill>
          <a:blip r:embed="rId25">
            <a:extLst>
              <a:ext uri="{28A0092B-C50C-407E-A947-70E740481C1C}">
                <a14:useLocalDpi xmlns:a14="http://schemas.microsoft.com/office/drawing/2010/main" val="0"/>
              </a:ext>
            </a:extLst>
          </a:blip>
          <a:srcRect/>
          <a:stretch>
            <a:fillRect/>
          </a:stretch>
        </p:blipFill>
        <p:spPr bwMode="auto">
          <a:xfrm>
            <a:off x="24033163" y="30197425"/>
            <a:ext cx="6334125" cy="465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4" name="Picture 6"/>
          <p:cNvPicPr>
            <a:picLocks noChangeAspect="1"/>
          </p:cNvPicPr>
          <p:nvPr/>
        </p:nvPicPr>
        <p:blipFill>
          <a:blip r:embed="rId26">
            <a:extLst>
              <a:ext uri="{28A0092B-C50C-407E-A947-70E740481C1C}">
                <a14:useLocalDpi xmlns:a14="http://schemas.microsoft.com/office/drawing/2010/main" val="0"/>
              </a:ext>
            </a:extLst>
          </a:blip>
          <a:srcRect/>
          <a:stretch>
            <a:fillRect/>
          </a:stretch>
        </p:blipFill>
        <p:spPr bwMode="auto">
          <a:xfrm>
            <a:off x="20832763" y="33758188"/>
            <a:ext cx="9534525" cy="602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5" name="Picture 6"/>
          <p:cNvPicPr>
            <a:picLocks noChangeAspect="1"/>
          </p:cNvPicPr>
          <p:nvPr/>
        </p:nvPicPr>
        <p:blipFill>
          <a:blip r:embed="rId27">
            <a:extLst>
              <a:ext uri="{28A0092B-C50C-407E-A947-70E740481C1C}">
                <a14:useLocalDpi xmlns:a14="http://schemas.microsoft.com/office/drawing/2010/main" val="0"/>
              </a:ext>
            </a:extLst>
          </a:blip>
          <a:srcRect/>
          <a:stretch>
            <a:fillRect/>
          </a:stretch>
        </p:blipFill>
        <p:spPr bwMode="auto">
          <a:xfrm>
            <a:off x="10663238" y="18180050"/>
            <a:ext cx="11282362" cy="895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TextBox 76"/>
          <p:cNvSpPr txBox="1"/>
          <p:nvPr/>
        </p:nvSpPr>
        <p:spPr>
          <a:xfrm>
            <a:off x="21945600" y="18267363"/>
            <a:ext cx="8229600" cy="10534650"/>
          </a:xfrm>
          <a:prstGeom prst="roundRect">
            <a:avLst>
              <a:gd name="adj" fmla="val 3361"/>
            </a:avLst>
          </a:prstGeom>
        </p:spPr>
        <p:style>
          <a:lnRef idx="2">
            <a:schemeClr val="accent2"/>
          </a:lnRef>
          <a:fillRef idx="1">
            <a:schemeClr val="lt1"/>
          </a:fillRef>
          <a:effectRef idx="0">
            <a:schemeClr val="accent2"/>
          </a:effectRef>
          <a:fontRef idx="minor">
            <a:schemeClr val="dk1"/>
          </a:fontRef>
        </p:style>
        <p:txBody>
          <a:bodyPr>
            <a:spAutoFit/>
          </a:bodyPr>
          <a:lstStyle/>
          <a:p>
            <a:pPr eaLnBrk="1" hangingPunct="1">
              <a:spcAft>
                <a:spcPts val="0"/>
              </a:spcAft>
              <a:defRPr/>
            </a:pPr>
            <a:r>
              <a:rPr lang="en-US" altLang="en-US" sz="3200" b="1" dirty="0"/>
              <a:t>The</a:t>
            </a:r>
            <a:r>
              <a:rPr lang="en-US" altLang="en-US" sz="3200" dirty="0"/>
              <a:t> system was developed in an interactive, Agile/Scrum process using Mingle, a </a:t>
            </a:r>
            <a:r>
              <a:rPr lang="en-US" altLang="en-US" sz="3200" dirty="0" err="1"/>
              <a:t>ThoughtWorks</a:t>
            </a:r>
            <a:r>
              <a:rPr lang="en-US" altLang="en-US" sz="3200" dirty="0"/>
              <a:t> web-based agile application.  The first few development iterations encompassed creating the mobile application and UI.  </a:t>
            </a:r>
          </a:p>
          <a:p>
            <a:pPr eaLnBrk="1" hangingPunct="1">
              <a:spcAft>
                <a:spcPts val="0"/>
              </a:spcAft>
              <a:defRPr/>
            </a:pPr>
            <a:r>
              <a:rPr lang="en-US" altLang="en-US" sz="3200" b="1" dirty="0"/>
              <a:t>Once</a:t>
            </a:r>
            <a:r>
              <a:rPr lang="en-US" altLang="en-US" sz="3200" dirty="0"/>
              <a:t> the client approved of the interface, development began on the back end of the system starting with data and logic.  </a:t>
            </a:r>
          </a:p>
          <a:p>
            <a:pPr eaLnBrk="1" hangingPunct="1">
              <a:spcAft>
                <a:spcPts val="0"/>
              </a:spcAft>
              <a:defRPr/>
            </a:pPr>
            <a:r>
              <a:rPr lang="en-US" altLang="en-US" sz="3200" b="1" dirty="0"/>
              <a:t>After</a:t>
            </a:r>
            <a:r>
              <a:rPr lang="en-US" altLang="en-US" sz="3200" dirty="0"/>
              <a:t> that, the website became a top priority for me.  This started with UI development and quickly moved into parallel functionality between the App and the Website.  </a:t>
            </a:r>
          </a:p>
          <a:p>
            <a:pPr eaLnBrk="1" hangingPunct="1">
              <a:spcAft>
                <a:spcPts val="0"/>
              </a:spcAft>
              <a:defRPr/>
            </a:pPr>
            <a:r>
              <a:rPr lang="en-US" altLang="en-US" sz="3200" b="1" dirty="0"/>
              <a:t>Then</a:t>
            </a:r>
            <a:r>
              <a:rPr lang="en-US" altLang="en-US" sz="3200" dirty="0"/>
              <a:t>, the differentiation process began when the Simulator began development and we began working on the Coach functionalities web-side.   HTML5, PHP, and JavaScript were main components for the Website while Java and XML was the primary utility for the Application.  The Simulator was composed with Python and an Arduino using C/C++.</a:t>
            </a:r>
          </a:p>
        </p:txBody>
      </p:sp>
      <p:sp>
        <p:nvSpPr>
          <p:cNvPr id="78" name="TextBox 77"/>
          <p:cNvSpPr txBox="1"/>
          <p:nvPr/>
        </p:nvSpPr>
        <p:spPr>
          <a:xfrm>
            <a:off x="3535363" y="30356175"/>
            <a:ext cx="7315200" cy="5734050"/>
          </a:xfrm>
          <a:prstGeom prst="roundRect">
            <a:avLst>
              <a:gd name="adj" fmla="val 3361"/>
            </a:avLst>
          </a:prstGeom>
        </p:spPr>
        <p:style>
          <a:lnRef idx="2">
            <a:schemeClr val="accent2"/>
          </a:lnRef>
          <a:fillRef idx="1">
            <a:schemeClr val="lt1"/>
          </a:fillRef>
          <a:effectRef idx="0">
            <a:schemeClr val="accent2"/>
          </a:effectRef>
          <a:fontRef idx="minor">
            <a:schemeClr val="dk1"/>
          </a:fontRef>
        </p:style>
        <p:txBody>
          <a:bodyPr>
            <a:spAutoFit/>
          </a:bodyPr>
          <a:lstStyle/>
          <a:p>
            <a:pPr algn="just">
              <a:spcAft>
                <a:spcPts val="900"/>
              </a:spcAft>
              <a:defRPr/>
            </a:pPr>
            <a:r>
              <a:rPr lang="en-US" sz="3200" b="1" dirty="0"/>
              <a:t>Unit </a:t>
            </a:r>
            <a:r>
              <a:rPr lang="en-US" sz="3200" dirty="0"/>
              <a:t>testing was performed for each component before being integrated into the system.  Then integration tests were performed to ensure proper interaction between each component.  Finally system testing was applied to ensure the system behaved in the proper manner.  </a:t>
            </a:r>
          </a:p>
          <a:p>
            <a:pPr algn="just">
              <a:spcAft>
                <a:spcPts val="900"/>
              </a:spcAft>
              <a:defRPr/>
            </a:pPr>
            <a:r>
              <a:rPr lang="en-US" sz="3200" b="1" dirty="0"/>
              <a:t>These</a:t>
            </a:r>
            <a:r>
              <a:rPr lang="en-US" sz="3200" dirty="0"/>
              <a:t> tests were performed before the end of each sprint and any bugs were either fixed on point or assigned to the defect backlog.</a:t>
            </a:r>
          </a:p>
        </p:txBody>
      </p:sp>
      <p:sp>
        <p:nvSpPr>
          <p:cNvPr id="79" name="TextBox 78"/>
          <p:cNvSpPr txBox="1"/>
          <p:nvPr/>
        </p:nvSpPr>
        <p:spPr>
          <a:xfrm>
            <a:off x="3535363" y="37755513"/>
            <a:ext cx="17037050" cy="2605087"/>
          </a:xfrm>
          <a:prstGeom prst="roundRect">
            <a:avLst>
              <a:gd name="adj" fmla="val 3361"/>
            </a:avLst>
          </a:prstGeom>
        </p:spPr>
        <p:style>
          <a:lnRef idx="2">
            <a:schemeClr val="accent2"/>
          </a:lnRef>
          <a:fillRef idx="1">
            <a:schemeClr val="lt1"/>
          </a:fillRef>
          <a:effectRef idx="0">
            <a:schemeClr val="accent2"/>
          </a:effectRef>
          <a:fontRef idx="minor">
            <a:schemeClr val="dk1"/>
          </a:fontRef>
        </p:style>
        <p:txBody>
          <a:bodyPr>
            <a:spAutoFit/>
          </a:bodyPr>
          <a:lstStyle/>
          <a:p>
            <a:pPr algn="just">
              <a:spcAft>
                <a:spcPts val="900"/>
              </a:spcAft>
              <a:defRPr/>
            </a:pPr>
            <a:r>
              <a:rPr lang="en-US" sz="3200" b="1" dirty="0"/>
              <a:t>This </a:t>
            </a:r>
            <a:r>
              <a:rPr lang="en-US" sz="3200" dirty="0"/>
              <a:t>project was a great experience as it allowed me to further my knowledge in the process of Software Development.  It also introduced me to many new tools and languages which were previously unknown  to me.  Integrating this application combined so much of my knowledge with a lot of research to push me beyond my comfort zone and into the place that I needed to be for my Career.</a:t>
            </a:r>
          </a:p>
        </p:txBody>
      </p:sp>
      <p:pic>
        <p:nvPicPr>
          <p:cNvPr id="2" name="Picture 1"/>
          <p:cNvPicPr>
            <a:picLocks noChangeAspect="1"/>
          </p:cNvPicPr>
          <p:nvPr/>
        </p:nvPicPr>
        <p:blipFill>
          <a:blip r:embed="rId28"/>
          <a:stretch>
            <a:fillRect/>
          </a:stretch>
        </p:blipFill>
        <p:spPr>
          <a:xfrm>
            <a:off x="20564475" y="30200601"/>
            <a:ext cx="3557587" cy="3557587"/>
          </a:xfrm>
          <a:prstGeom prst="rect">
            <a:avLst/>
          </a:prstGeom>
        </p:spPr>
      </p:pic>
    </p:spTree>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Retrospect">
  <a:themeElements>
    <a:clrScheme name="Custom 2">
      <a:dk1>
        <a:sysClr val="windowText" lastClr="000000"/>
      </a:dk1>
      <a:lt1>
        <a:sysClr val="window" lastClr="FFFFFF"/>
      </a:lt1>
      <a:dk2>
        <a:srgbClr val="487B78"/>
      </a:dk2>
      <a:lt2>
        <a:srgbClr val="D9E0E6"/>
      </a:lt2>
      <a:accent1>
        <a:srgbClr val="B1D7CB"/>
      </a:accent1>
      <a:accent2>
        <a:srgbClr val="4E9881"/>
      </a:accent2>
      <a:accent3>
        <a:srgbClr val="42826E"/>
      </a:accent3>
      <a:accent4>
        <a:srgbClr val="FCAE3B"/>
      </a:accent4>
      <a:accent5>
        <a:srgbClr val="855001"/>
      </a:accent5>
      <a:accent6>
        <a:srgbClr val="8CD6C0"/>
      </a:accent6>
      <a:hlink>
        <a:srgbClr val="FCAE3B"/>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11653</TotalTime>
  <Words>714</Words>
  <Application>Microsoft Office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ＭＳ Ｐゴシック</vt:lpstr>
      <vt:lpstr>Calibri Light</vt:lpstr>
      <vt:lpstr>Calibri</vt:lpstr>
      <vt:lpstr>Times New Roman</vt:lpstr>
      <vt:lpstr>Retrospect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Me</dc:creator>
  <cp:lastModifiedBy>Matt Santiago</cp:lastModifiedBy>
  <cp:revision>33</cp:revision>
  <dcterms:created xsi:type="dcterms:W3CDTF">2012-11-19T15:27:41Z</dcterms:created>
  <dcterms:modified xsi:type="dcterms:W3CDTF">2015-04-29T01:12:29Z</dcterms:modified>
</cp:coreProperties>
</file>