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7" r:id="rId3"/>
    <p:sldId id="263" r:id="rId4"/>
    <p:sldId id="264" r:id="rId5"/>
    <p:sldId id="265" r:id="rId6"/>
    <p:sldId id="283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84" r:id="rId15"/>
    <p:sldId id="274" r:id="rId16"/>
    <p:sldId id="275" r:id="rId17"/>
    <p:sldId id="277" r:id="rId18"/>
    <p:sldId id="276" r:id="rId19"/>
    <p:sldId id="281" r:id="rId20"/>
    <p:sldId id="279" r:id="rId21"/>
    <p:sldId id="282" r:id="rId22"/>
    <p:sldId id="285" r:id="rId23"/>
    <p:sldId id="280" r:id="rId2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98" d="100"/>
          <a:sy n="98" d="100"/>
        </p:scale>
        <p:origin x="-29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4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D454-64C4-C44D-B8B0-79B34247F9C7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5C5A-6BE7-AB43-8B1D-E4D842253E33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4265-727B-8148-A34A-605439151165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7E53-1F6B-B041-8DEE-657189B4F69E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891D-0681-5E43-8B8C-BCFB0A5F88B5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17E2-1624-D74E-A516-7FDBA1CEE5A6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A3F0-70A0-2243-B5AE-3D3B3F69EF8C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A546-CB94-134D-9B11-C7422DFC7906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F06C-2D5A-1248-8226-53F483BF33FA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061D-AB68-D84B-835B-84E507807592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FB12-B8D2-264E-930A-44DF72F23AB5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0467-3B8E-6741-97A3-0892886F23EE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1888B-331F-9943-BF46-2A2513BB6DCD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75EA-C942-024D-911F-AAD61D868938}" type="datetime1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70BE-B509-FB46-B99E-4054E976E555}" type="datetime1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3407-1843-8944-B017-A2951353EB34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AF0C-8557-EC4B-A3D3-169922A88AC3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43B1-203B-3242-B1DC-0896DF735A0E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EB5-4970-BD4C-B536-B7A687705F59}" type="datetime1">
              <a:rPr lang="en-US" smtClean="0"/>
              <a:t>12/11/15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2.png"/><Relationship Id="rId22" Type="http://schemas.openxmlformats.org/officeDocument/2006/relationships/image" Target="../media/image3.png"/><Relationship Id="rId23" Type="http://schemas.openxmlformats.org/officeDocument/2006/relationships/image" Target="../media/image4.png"/><Relationship Id="rId2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634875-45A2-3241-9668-8C4ECB1B9849}" type="datetime1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473106" y="782358"/>
            <a:ext cx="8825658" cy="1145296"/>
          </a:xfrm>
        </p:spPr>
        <p:txBody>
          <a:bodyPr>
            <a:noAutofit/>
          </a:bodyPr>
          <a:lstStyle/>
          <a:p>
            <a:pPr algn="ctr"/>
            <a:r>
              <a:rPr lang="en-US" sz="2600" dirty="0" smtClean="0"/>
              <a:t>Senior project final presentation</a:t>
            </a:r>
          </a:p>
          <a:p>
            <a:pPr algn="ctr"/>
            <a:r>
              <a:rPr lang="en-US" sz="2600" dirty="0" smtClean="0"/>
              <a:t>fall2015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390536"/>
            <a:ext cx="9320803" cy="2060452"/>
          </a:xfrm>
          <a:prstGeom prst="rect">
            <a:avLst/>
          </a:prstGeom>
        </p:spPr>
      </p:pic>
      <p:sp>
        <p:nvSpPr>
          <p:cNvPr id="7" name="Rectangle 4"/>
          <p:cNvSpPr txBox="1">
            <a:spLocks/>
          </p:cNvSpPr>
          <p:nvPr/>
        </p:nvSpPr>
        <p:spPr>
          <a:xfrm>
            <a:off x="4674807" y="5312408"/>
            <a:ext cx="2475636" cy="50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u="sng" dirty="0" smtClean="0"/>
              <a:t>Team members:</a:t>
            </a:r>
            <a:endParaRPr lang="en-US" u="sng" dirty="0"/>
          </a:p>
        </p:txBody>
      </p:sp>
      <p:sp>
        <p:nvSpPr>
          <p:cNvPr id="8" name="Rectangle 4"/>
          <p:cNvSpPr txBox="1">
            <a:spLocks/>
          </p:cNvSpPr>
          <p:nvPr/>
        </p:nvSpPr>
        <p:spPr>
          <a:xfrm>
            <a:off x="1154955" y="5312408"/>
            <a:ext cx="1785953" cy="50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u="sng" dirty="0" smtClean="0"/>
              <a:t>Mentors: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154955" y="5944505"/>
            <a:ext cx="25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Gummi Traustason &amp; Jaime Borras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1427" y="5944504"/>
            <a:ext cx="252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Rodriguez &amp; Sergio Saucedo</a:t>
            </a:r>
            <a:endParaRPr lang="en-US" dirty="0"/>
          </a:p>
        </p:txBody>
      </p:sp>
      <p:sp>
        <p:nvSpPr>
          <p:cNvPr id="11" name="Rectangle 4"/>
          <p:cNvSpPr txBox="1">
            <a:spLocks/>
          </p:cNvSpPr>
          <p:nvPr/>
        </p:nvSpPr>
        <p:spPr>
          <a:xfrm>
            <a:off x="8174383" y="5312408"/>
            <a:ext cx="2475636" cy="509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u="sng" dirty="0" smtClean="0"/>
              <a:t>Instructor: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8121003" y="5944504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Masoud Sadjadi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55" y="2131180"/>
            <a:ext cx="9696493" cy="370121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61" y="1418349"/>
            <a:ext cx="6019106" cy="49844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H/W Requirements:</a:t>
            </a:r>
          </a:p>
          <a:p>
            <a:pPr lvl="1"/>
            <a:r>
              <a:rPr lang="en-US" dirty="0" smtClean="0"/>
              <a:t>Android Device with Bluetooth technology</a:t>
            </a:r>
          </a:p>
          <a:p>
            <a:pPr lvl="1"/>
            <a:r>
              <a:rPr lang="en-US" dirty="0" smtClean="0"/>
              <a:t>Arduino Micro-Controller</a:t>
            </a:r>
          </a:p>
          <a:p>
            <a:pPr lvl="1"/>
            <a:r>
              <a:rPr lang="en-US" dirty="0" smtClean="0"/>
              <a:t>PC with USB Ports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S/W Requirements:</a:t>
            </a:r>
          </a:p>
          <a:p>
            <a:pPr lvl="1"/>
            <a:r>
              <a:rPr lang="en-US" dirty="0" smtClean="0"/>
              <a:t>Processing.js</a:t>
            </a:r>
          </a:p>
          <a:p>
            <a:pPr lvl="1"/>
            <a:r>
              <a:rPr lang="en-US" dirty="0" smtClean="0"/>
              <a:t>PHP, JavaScript, jQuery, HTML &amp; CSS</a:t>
            </a:r>
          </a:p>
          <a:p>
            <a:pPr lvl="1"/>
            <a:r>
              <a:rPr lang="en-US" dirty="0" smtClean="0"/>
              <a:t>Parse.com</a:t>
            </a:r>
          </a:p>
          <a:p>
            <a:pPr lvl="1"/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DEPLOYMENT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605" y="1276865"/>
            <a:ext cx="11157195" cy="546992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9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57" y="1243913"/>
            <a:ext cx="6588623" cy="54905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4" name="Shape 125"/>
          <p:cNvSpPr/>
          <p:nvPr/>
        </p:nvSpPr>
        <p:spPr>
          <a:xfrm>
            <a:off x="1442250" y="5024083"/>
            <a:ext cx="536005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Encryption protocols over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sensitive data</a:t>
            </a:r>
          </a:p>
        </p:txBody>
      </p:sp>
      <p:pic>
        <p:nvPicPr>
          <p:cNvPr id="5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5028" y="1853248"/>
            <a:ext cx="1947275" cy="1196419"/>
          </a:xfrm>
          <a:prstGeom prst="rect">
            <a:avLst/>
          </a:prstGeom>
          <a:ln w="88900">
            <a:miter lim="400000"/>
          </a:ln>
        </p:spPr>
      </p:pic>
      <p:sp>
        <p:nvSpPr>
          <p:cNvPr id="6" name="Shape 127"/>
          <p:cNvSpPr/>
          <p:nvPr/>
        </p:nvSpPr>
        <p:spPr>
          <a:xfrm rot="7200000">
            <a:off x="3583201" y="3984088"/>
            <a:ext cx="1880300" cy="291991"/>
          </a:xfrm>
          <a:prstGeom prst="rightArrow">
            <a:avLst>
              <a:gd name="adj1" fmla="val 42594"/>
              <a:gd name="adj2" fmla="val 164885"/>
            </a:avLst>
          </a:prstGeom>
          <a:solidFill>
            <a:srgbClr val="FDFEF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CFEFE"/>
                </a:solidFill>
              </a:defRPr>
            </a:pPr>
            <a:endParaRPr/>
          </a:p>
        </p:txBody>
      </p:sp>
      <p:sp>
        <p:nvSpPr>
          <p:cNvPr id="7" name="Shape 128"/>
          <p:cNvSpPr/>
          <p:nvPr/>
        </p:nvSpPr>
        <p:spPr>
          <a:xfrm>
            <a:off x="7173130" y="5024083"/>
            <a:ext cx="392220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Session Management</a:t>
            </a:r>
          </a:p>
        </p:txBody>
      </p:sp>
      <p:sp>
        <p:nvSpPr>
          <p:cNvPr id="9" name="Shape 127"/>
          <p:cNvSpPr/>
          <p:nvPr/>
        </p:nvSpPr>
        <p:spPr>
          <a:xfrm rot="3600000">
            <a:off x="6232980" y="3969617"/>
            <a:ext cx="1880300" cy="291991"/>
          </a:xfrm>
          <a:prstGeom prst="rightArrow">
            <a:avLst>
              <a:gd name="adj1" fmla="val 42594"/>
              <a:gd name="adj2" fmla="val 164885"/>
            </a:avLst>
          </a:prstGeom>
          <a:solidFill>
            <a:srgbClr val="FDFEF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solidFill>
                  <a:srgbClr val="FCFEFE"/>
                </a:solidFill>
              </a:defRPr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4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4956" y="2970590"/>
            <a:ext cx="8825657" cy="1915647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Skillcourt’s system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8" y="55095"/>
            <a:ext cx="6705600" cy="677597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6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17" y="1284555"/>
            <a:ext cx="4965106" cy="53618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94116" y="1764855"/>
            <a:ext cx="4396339" cy="4195763"/>
          </a:xfrm>
        </p:spPr>
        <p:txBody>
          <a:bodyPr/>
          <a:lstStyle/>
          <a:p>
            <a:r>
              <a:rPr lang="en-US" dirty="0" smtClean="0"/>
              <a:t>SUNNY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RAINY CASE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6" y="1044087"/>
            <a:ext cx="5536000" cy="56424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700" b="1" dirty="0" smtClean="0"/>
              <a:t>Project Scope: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Team focused sport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Lack of </a:t>
            </a:r>
            <a:r>
              <a:rPr lang="en-US" sz="2800" dirty="0"/>
              <a:t>an interactive training </a:t>
            </a:r>
            <a:r>
              <a:rPr lang="en-US" sz="2800" dirty="0" smtClean="0"/>
              <a:t>facility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Lack of qualified </a:t>
            </a:r>
            <a:r>
              <a:rPr lang="en-US" sz="2800" dirty="0"/>
              <a:t>training staff 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One coach per team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600" b="1" dirty="0" smtClean="0"/>
              <a:t>Specific Problems to Tackle:</a:t>
            </a:r>
            <a:endParaRPr lang="en-US" sz="3600" b="1" dirty="0"/>
          </a:p>
          <a:p>
            <a:pPr>
              <a:lnSpc>
                <a:spcPct val="150000"/>
              </a:lnSpc>
            </a:pPr>
            <a:r>
              <a:rPr lang="en-US" sz="2900" dirty="0" smtClean="0"/>
              <a:t>Enhance the website’s usability and design limitations</a:t>
            </a:r>
            <a:endParaRPr lang="en-US" sz="2900" dirty="0"/>
          </a:p>
          <a:p>
            <a:pPr>
              <a:lnSpc>
                <a:spcPct val="150000"/>
              </a:lnSpc>
            </a:pPr>
            <a:r>
              <a:rPr lang="en-US" sz="2900" dirty="0" smtClean="0"/>
              <a:t>Implement a MVC architectural design pattern in the system </a:t>
            </a:r>
            <a:endParaRPr lang="en-US" sz="2900" dirty="0"/>
          </a:p>
          <a:p>
            <a:pPr>
              <a:lnSpc>
                <a:spcPct val="150000"/>
              </a:lnSpc>
            </a:pPr>
            <a:r>
              <a:rPr lang="en-US" sz="2900" dirty="0" smtClean="0"/>
              <a:t>Coach users search functionality presents drawbacks to the user</a:t>
            </a:r>
            <a:endParaRPr lang="en-US" sz="2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94116" y="1764855"/>
            <a:ext cx="4396339" cy="4195763"/>
          </a:xfrm>
        </p:spPr>
        <p:txBody>
          <a:bodyPr/>
          <a:lstStyle/>
          <a:p>
            <a:r>
              <a:rPr lang="en-US" dirty="0" smtClean="0"/>
              <a:t>SUNNY CASE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RAINY CASE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4" y="1054444"/>
            <a:ext cx="5511269" cy="56487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63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contribution to this project was to redesign the entire system. A MVC architectural design pattern was implemented in the system. This was done with the intention of making future modifications to the site a lot simpler and faster.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Will Rodriguez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Software Engineer.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iWill.Rodriguez@gmail.com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23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880" y="3036364"/>
            <a:ext cx="4728519" cy="24233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1" y="1292728"/>
            <a:ext cx="399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LIMITATIONS</a:t>
            </a:r>
            <a:endParaRPr lang="en-US" sz="2400" u="sng" dirty="0"/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/>
              <a:t>M</a:t>
            </a:r>
            <a:r>
              <a:rPr lang="en-US" sz="2800" dirty="0" smtClean="0"/>
              <a:t>obile application requires: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Arduino-Micro Controller connected via serial port to desktop Simulator for communication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SkillCourt 2.0 Website lacks: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Usability aspect of the subsystems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Lack of clear objective of the website for first-time users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Ambiguous steps to play/and or create routines.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5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43" y="1320965"/>
            <a:ext cx="8031891" cy="538219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4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09250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Design MVC architectural design pattern in the </a:t>
            </a:r>
            <a:r>
              <a:rPr lang="en-US" dirty="0" err="1" smtClean="0"/>
              <a:t>SkillCourt</a:t>
            </a:r>
            <a:r>
              <a:rPr lang="en-US" dirty="0" smtClean="0"/>
              <a:t> system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dispatcher class to handle all requests in the system</a:t>
            </a:r>
          </a:p>
          <a:p>
            <a:pPr marL="457200" indent="-457200">
              <a:buAutoNum type="arabicPeriod"/>
            </a:pPr>
            <a:r>
              <a:rPr lang="en-US" dirty="0" smtClean="0"/>
              <a:t>Allow users to add their Favorite soccer teams</a:t>
            </a:r>
          </a:p>
          <a:p>
            <a:pPr marL="457200" indent="-457200">
              <a:buAutoNum type="arabicPeriod"/>
            </a:pPr>
            <a:r>
              <a:rPr lang="en-US" dirty="0" smtClean="0"/>
              <a:t>Design a new Profile page for users</a:t>
            </a:r>
          </a:p>
          <a:p>
            <a:pPr marL="457200" indent="-457200">
              <a:buAutoNum type="arabicPeriod"/>
            </a:pPr>
            <a:r>
              <a:rPr lang="en-US" dirty="0" smtClean="0"/>
              <a:t>Users will be able to Search for players from a redesigned interface</a:t>
            </a:r>
          </a:p>
          <a:p>
            <a:pPr marL="457200" indent="-457200">
              <a:buAutoNum type="arabicPeriod"/>
            </a:pPr>
            <a:r>
              <a:rPr lang="en-US" dirty="0" smtClean="0"/>
              <a:t>Users will be able to sign/release players from the Search interface</a:t>
            </a:r>
          </a:p>
          <a:p>
            <a:pPr marL="457200" indent="-457200">
              <a:buAutoNum type="arabicPeriod"/>
            </a:pPr>
            <a:r>
              <a:rPr lang="en-US" dirty="0" smtClean="0"/>
              <a:t>Users will be able to assign/</a:t>
            </a:r>
            <a:r>
              <a:rPr lang="en-US" dirty="0" err="1" smtClean="0"/>
              <a:t>unassign</a:t>
            </a:r>
            <a:r>
              <a:rPr lang="en-US" dirty="0" smtClean="0"/>
              <a:t>/edit/delete routines</a:t>
            </a:r>
          </a:p>
          <a:p>
            <a:pPr marL="457200" indent="-457200">
              <a:buAutoNum type="arabicPeriod"/>
            </a:pPr>
            <a:r>
              <a:rPr lang="en-US" dirty="0" smtClean="0"/>
              <a:t>Users will be able to create custom/default routines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1260586"/>
            <a:ext cx="399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Implemented User Stories</a:t>
            </a:r>
            <a:endParaRPr lang="en-US" sz="2400" u="sn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87" y="1853248"/>
            <a:ext cx="5955957" cy="4924825"/>
          </a:xfrm>
        </p:spPr>
      </p:pic>
      <p:sp>
        <p:nvSpPr>
          <p:cNvPr id="4" name="TextBox 3"/>
          <p:cNvSpPr txBox="1"/>
          <p:nvPr/>
        </p:nvSpPr>
        <p:spPr>
          <a:xfrm>
            <a:off x="646111" y="1260586"/>
            <a:ext cx="399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USE CASE DIAGRAM</a:t>
            </a:r>
            <a:endParaRPr lang="en-US" sz="2400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4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06378"/>
            <a:ext cx="8946541" cy="4934465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/>
              <a:t>Use Case ID</a:t>
            </a:r>
            <a:r>
              <a:rPr lang="en-US" i="1" dirty="0"/>
              <a:t>:</a:t>
            </a:r>
            <a:r>
              <a:rPr lang="en-US" dirty="0"/>
              <a:t> </a:t>
            </a:r>
            <a:r>
              <a:rPr lang="en-US" b="1" dirty="0" smtClean="0"/>
              <a:t>WAR569 </a:t>
            </a:r>
            <a:r>
              <a:rPr lang="en-US" b="1" dirty="0"/>
              <a:t>– </a:t>
            </a:r>
            <a:r>
              <a:rPr lang="en-US" b="1" dirty="0" smtClean="0"/>
              <a:t>Coach User </a:t>
            </a:r>
            <a:r>
              <a:rPr lang="en-US" b="1" dirty="0"/>
              <a:t>will be able to </a:t>
            </a:r>
            <a:r>
              <a:rPr lang="en-US" b="1" dirty="0" smtClean="0"/>
              <a:t>Sign Players</a:t>
            </a:r>
            <a:endParaRPr lang="en-US" dirty="0" smtClean="0"/>
          </a:p>
          <a:p>
            <a:r>
              <a:rPr lang="en-US" b="1" i="1" dirty="0" smtClean="0"/>
              <a:t>Details</a:t>
            </a:r>
            <a:r>
              <a:rPr lang="en-US" i="1" dirty="0" smtClean="0"/>
              <a:t>:</a:t>
            </a:r>
            <a:endParaRPr lang="en-US" dirty="0" smtClean="0"/>
          </a:p>
          <a:p>
            <a:r>
              <a:rPr lang="en-US" b="1" i="1" dirty="0" smtClean="0"/>
              <a:t>Actor</a:t>
            </a:r>
            <a:r>
              <a:rPr lang="en-US" b="1" i="1" dirty="0"/>
              <a:t>:</a:t>
            </a:r>
            <a:r>
              <a:rPr lang="en-US" b="1" dirty="0"/>
              <a:t> </a:t>
            </a:r>
            <a:r>
              <a:rPr lang="en-US" dirty="0"/>
              <a:t>Coach User</a:t>
            </a:r>
          </a:p>
          <a:p>
            <a:r>
              <a:rPr lang="en-US" b="1" i="1" dirty="0"/>
              <a:t>Pre-conditions</a:t>
            </a:r>
            <a:r>
              <a:rPr lang="en-US" i="1" dirty="0"/>
              <a:t>:</a:t>
            </a:r>
            <a:endParaRPr lang="en-US" dirty="0"/>
          </a:p>
          <a:p>
            <a:r>
              <a:rPr lang="en-US" dirty="0"/>
              <a:t>1. Web page has been loaded</a:t>
            </a:r>
          </a:p>
          <a:p>
            <a:r>
              <a:rPr lang="en-US" dirty="0"/>
              <a:t>2. User is Coach and has logged in</a:t>
            </a:r>
          </a:p>
          <a:p>
            <a:r>
              <a:rPr lang="en-US" b="1" i="1" dirty="0"/>
              <a:t>Description: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Use case begins</a:t>
            </a:r>
            <a:r>
              <a:rPr lang="en-US" dirty="0"/>
              <a:t> </a:t>
            </a:r>
            <a:r>
              <a:rPr lang="en-US" dirty="0" smtClean="0"/>
              <a:t>when the user clicks on the Players link in the top navbar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shall provide the user with the Players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click on the Select Players Link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click on the Sign/Release Players Link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shall provide the user with a template for searching Players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select the Filter by button and click Position and select Attacking Midfielder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then send the request by clicking on the Search button.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system shall present the Coach all the users that match the given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user shall click on the SIGN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smtClean="0"/>
              <a:t>Use case ends </a:t>
            </a:r>
            <a:r>
              <a:rPr lang="en-US" dirty="0" smtClean="0"/>
              <a:t>when the page loads and shows the player as taken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92" y="1642512"/>
            <a:ext cx="9630032" cy="498482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3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0972"/>
            <a:ext cx="8946541" cy="4667427"/>
          </a:xfrm>
        </p:spPr>
        <p:txBody>
          <a:bodyPr>
            <a:normAutofit/>
          </a:bodyPr>
          <a:lstStyle/>
          <a:p>
            <a:r>
              <a:rPr lang="en-US" sz="1300" b="1" i="1" dirty="0"/>
              <a:t>Use Case ID</a:t>
            </a:r>
            <a:r>
              <a:rPr lang="en-US" sz="1300" i="1" dirty="0"/>
              <a:t>:</a:t>
            </a:r>
            <a:r>
              <a:rPr lang="en-US" sz="1300" dirty="0"/>
              <a:t> </a:t>
            </a:r>
            <a:r>
              <a:rPr lang="en-US" sz="1300" b="1" dirty="0"/>
              <a:t>WAR442 – User will be able to retrieve routines</a:t>
            </a:r>
            <a:r>
              <a:rPr lang="en-US" sz="1300" dirty="0"/>
              <a:t>.</a:t>
            </a:r>
          </a:p>
          <a:p>
            <a:r>
              <a:rPr lang="en-US" sz="1300" b="1" i="1" dirty="0"/>
              <a:t>Details:</a:t>
            </a:r>
            <a:endParaRPr lang="en-US" sz="1300" b="1" dirty="0"/>
          </a:p>
          <a:p>
            <a:r>
              <a:rPr lang="en-US" sz="1300" b="1" i="1" dirty="0"/>
              <a:t>Actor:</a:t>
            </a:r>
            <a:r>
              <a:rPr lang="en-US" sz="1300" b="1" dirty="0"/>
              <a:t> </a:t>
            </a:r>
            <a:r>
              <a:rPr lang="en-US" sz="1300" dirty="0" smtClean="0"/>
              <a:t>Player User</a:t>
            </a:r>
            <a:endParaRPr lang="en-US" sz="1300" dirty="0"/>
          </a:p>
          <a:p>
            <a:r>
              <a:rPr lang="en-US" sz="1300" b="1" i="1" dirty="0"/>
              <a:t>Pre-conditions:</a:t>
            </a:r>
            <a:endParaRPr lang="en-US" sz="1300" b="1" dirty="0"/>
          </a:p>
          <a:p>
            <a:r>
              <a:rPr lang="en-US" sz="1300" dirty="0" smtClean="0"/>
              <a:t>1. Web </a:t>
            </a:r>
            <a:r>
              <a:rPr lang="en-US" sz="1300" dirty="0"/>
              <a:t>page has been loaded</a:t>
            </a:r>
          </a:p>
          <a:p>
            <a:r>
              <a:rPr lang="en-US" sz="1300" dirty="0" smtClean="0"/>
              <a:t>2. User </a:t>
            </a:r>
            <a:r>
              <a:rPr lang="en-US" sz="1300" dirty="0"/>
              <a:t>is Coach and has logged in</a:t>
            </a:r>
          </a:p>
          <a:p>
            <a:r>
              <a:rPr lang="en-US" sz="1300" b="1" i="1" dirty="0"/>
              <a:t>Description:</a:t>
            </a:r>
            <a:endParaRPr lang="en-US" sz="1300" b="1" dirty="0"/>
          </a:p>
          <a:p>
            <a:pPr>
              <a:buFont typeface="+mj-lt"/>
              <a:buAutoNum type="arabicPeriod"/>
            </a:pPr>
            <a:r>
              <a:rPr lang="en-US" sz="1300" u="sng" dirty="0"/>
              <a:t>Use case begins</a:t>
            </a:r>
            <a:r>
              <a:rPr lang="en-US" sz="1300" dirty="0"/>
              <a:t> when the user clicks on the Routines link in the top navbar</a:t>
            </a:r>
          </a:p>
          <a:p>
            <a:pPr>
              <a:buFont typeface="+mj-lt"/>
              <a:buAutoNum type="arabicPeriod"/>
            </a:pPr>
            <a:r>
              <a:rPr lang="en-US" sz="1300" dirty="0"/>
              <a:t>The system shall provide the user with the Routines page</a:t>
            </a:r>
          </a:p>
          <a:p>
            <a:pPr>
              <a:buFont typeface="+mj-lt"/>
              <a:buAutoNum type="arabicPeriod"/>
            </a:pPr>
            <a:r>
              <a:rPr lang="en-US" sz="1300" dirty="0" smtClean="0"/>
              <a:t>The </a:t>
            </a:r>
            <a:r>
              <a:rPr lang="en-US" sz="1300" dirty="0"/>
              <a:t>system shall provide the user </a:t>
            </a:r>
            <a:r>
              <a:rPr lang="en-US" sz="1300" dirty="0" smtClean="0"/>
              <a:t>with a view of all available Routines</a:t>
            </a:r>
            <a:endParaRPr lang="en-US" sz="1300" dirty="0"/>
          </a:p>
          <a:p>
            <a:pPr>
              <a:buFont typeface="+mj-lt"/>
              <a:buAutoNum type="arabicPeriod"/>
            </a:pPr>
            <a:r>
              <a:rPr lang="en-US" sz="1300" dirty="0"/>
              <a:t>The system shall present the user with all of </a:t>
            </a:r>
            <a:r>
              <a:rPr lang="en-US" sz="1300" dirty="0" smtClean="0"/>
              <a:t>the Players assigned Routines</a:t>
            </a:r>
            <a:endParaRPr lang="en-US" sz="1300" dirty="0"/>
          </a:p>
          <a:p>
            <a:pPr>
              <a:buFont typeface="+mj-lt"/>
              <a:buAutoNum type="arabicPeriod"/>
            </a:pPr>
            <a:r>
              <a:rPr lang="en-US" sz="1300" u="sng" dirty="0"/>
              <a:t>Use case ends </a:t>
            </a:r>
            <a:r>
              <a:rPr lang="en-US" sz="1300" dirty="0"/>
              <a:t>when the page loads and shows the Coach all of his/her 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2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951</TotalTime>
  <Words>648</Words>
  <Application>Microsoft Macintosh PowerPoint</Application>
  <PresentationFormat>Custom</PresentationFormat>
  <Paragraphs>150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</vt:lpstr>
      <vt:lpstr>PowerPoint Presentation</vt:lpstr>
      <vt:lpstr>PROBLEM DEFINITION</vt:lpstr>
      <vt:lpstr>CURRENT SYSTEM</vt:lpstr>
      <vt:lpstr>PROJECT MANAGEMENT</vt:lpstr>
      <vt:lpstr>REQUIREMENTS</vt:lpstr>
      <vt:lpstr>REQUIREMENTS</vt:lpstr>
      <vt:lpstr>USE CASE</vt:lpstr>
      <vt:lpstr>SEQUENCE DIAGRAM</vt:lpstr>
      <vt:lpstr>USE CASE</vt:lpstr>
      <vt:lpstr>SEQUENCE DIAGRAM</vt:lpstr>
      <vt:lpstr>SYSTEM DESIGN</vt:lpstr>
      <vt:lpstr>SYSTEM DEPLOYMENT</vt:lpstr>
      <vt:lpstr>SYSTEM DEPLOYMENT</vt:lpstr>
      <vt:lpstr>PERSISTENT DATA DESIGN</vt:lpstr>
      <vt:lpstr>SECURITY AND PRIVACY</vt:lpstr>
      <vt:lpstr>CLASS DIAGRAM</vt:lpstr>
      <vt:lpstr>PowerPoint Presentation</vt:lpstr>
      <vt:lpstr>MAIN ALGORITHM</vt:lpstr>
      <vt:lpstr>TEST CASES</vt:lpstr>
      <vt:lpstr>TEST CASES</vt:lpstr>
      <vt:lpstr>SUMMARY</vt:lpstr>
      <vt:lpstr>Thank you.</vt:lpstr>
    </vt:vector>
  </TitlesOfParts>
  <Company>Ultimate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Rodriguez</dc:creator>
  <cp:keywords/>
  <cp:lastModifiedBy>Will Rodriguez</cp:lastModifiedBy>
  <cp:revision>37</cp:revision>
  <cp:lastPrinted>2012-08-15T21:38:02Z</cp:lastPrinted>
  <dcterms:created xsi:type="dcterms:W3CDTF">2015-12-08T02:01:35Z</dcterms:created>
  <dcterms:modified xsi:type="dcterms:W3CDTF">2015-12-11T06:17:27Z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