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3C46ABB-B3B3-4635-8038-3C95977944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A76D77F-2E72-4F91-BE36-2D8F6B29E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SkillCourt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Erico Oyarzun</a:t>
            </a:r>
          </a:p>
          <a:p>
            <a:r>
              <a:rPr lang="en-US" smtClean="0"/>
              <a:t>Andres Ruggiero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SkillCourt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SkillCourt</dc:title>
  <dc:creator>Erico</dc:creator>
  <cp:lastModifiedBy>Erico</cp:lastModifiedBy>
  <cp:revision>1</cp:revision>
  <dcterms:created xsi:type="dcterms:W3CDTF">2015-07-30T15:27:55Z</dcterms:created>
  <dcterms:modified xsi:type="dcterms:W3CDTF">2015-07-30T15:37:01Z</dcterms:modified>
</cp:coreProperties>
</file>