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7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6" r:id="rId17"/>
    <p:sldId id="281" r:id="rId18"/>
    <p:sldId id="279" r:id="rId19"/>
    <p:sldId id="282" r:id="rId20"/>
    <p:sldId id="280" r:id="rId21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4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154955" y="1529116"/>
            <a:ext cx="8825658" cy="861420"/>
          </a:xfrm>
        </p:spPr>
        <p:txBody>
          <a:bodyPr/>
          <a:lstStyle/>
          <a:p>
            <a:r>
              <a:rPr lang="en-US" dirty="0" smtClean="0"/>
              <a:t>Introducing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390536"/>
            <a:ext cx="9320803" cy="2060452"/>
          </a:xfrm>
          <a:prstGeom prst="rect">
            <a:avLst/>
          </a:prstGeom>
        </p:spPr>
      </p:pic>
      <p:sp>
        <p:nvSpPr>
          <p:cNvPr id="7" name="Rectangle 4"/>
          <p:cNvSpPr txBox="1">
            <a:spLocks/>
          </p:cNvSpPr>
          <p:nvPr/>
        </p:nvSpPr>
        <p:spPr>
          <a:xfrm>
            <a:off x="4674807" y="5312408"/>
            <a:ext cx="2475636" cy="50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u="sng" dirty="0" smtClean="0"/>
              <a:t>Team members:</a:t>
            </a:r>
            <a:endParaRPr lang="en-US" u="sng" dirty="0"/>
          </a:p>
        </p:txBody>
      </p:sp>
      <p:sp>
        <p:nvSpPr>
          <p:cNvPr id="8" name="Rectangle 4"/>
          <p:cNvSpPr txBox="1">
            <a:spLocks/>
          </p:cNvSpPr>
          <p:nvPr/>
        </p:nvSpPr>
        <p:spPr>
          <a:xfrm>
            <a:off x="1154955" y="5312408"/>
            <a:ext cx="1785953" cy="50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u="sng" dirty="0" smtClean="0"/>
              <a:t>Mentors: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154955" y="5944505"/>
            <a:ext cx="25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Gummi Traustason &amp; Jaime Borras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1427" y="5944504"/>
            <a:ext cx="25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Rodriguez &amp; Sergio Saucedo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61" y="1418349"/>
            <a:ext cx="6019106" cy="4984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6138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H/W Requirements:</a:t>
            </a:r>
          </a:p>
          <a:p>
            <a:pPr lvl="1"/>
            <a:r>
              <a:rPr lang="en-US" dirty="0" smtClean="0"/>
              <a:t>Android Device with Bluetooth technology</a:t>
            </a:r>
          </a:p>
          <a:p>
            <a:pPr lvl="1"/>
            <a:r>
              <a:rPr lang="en-US" dirty="0" smtClean="0"/>
              <a:t>Arduino Micro-Controller</a:t>
            </a:r>
          </a:p>
          <a:p>
            <a:pPr lvl="1"/>
            <a:r>
              <a:rPr lang="en-US" dirty="0" smtClean="0"/>
              <a:t>PC with USB Ports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S/W Requirements:</a:t>
            </a:r>
          </a:p>
          <a:p>
            <a:pPr lvl="1"/>
            <a:r>
              <a:rPr lang="en-US" dirty="0" smtClean="0"/>
              <a:t>Processing.js</a:t>
            </a:r>
          </a:p>
          <a:p>
            <a:pPr lvl="1"/>
            <a:r>
              <a:rPr lang="en-US" dirty="0" smtClean="0"/>
              <a:t>PHP, JavaScript, jQuery, HTML &amp; CSS</a:t>
            </a:r>
          </a:p>
          <a:p>
            <a:pPr lvl="1"/>
            <a:r>
              <a:rPr lang="en-US" dirty="0" smtClean="0"/>
              <a:t>Parse.com</a:t>
            </a:r>
          </a:p>
          <a:p>
            <a:pPr lvl="1"/>
            <a:r>
              <a:rPr lang="en-US" dirty="0" smtClean="0"/>
              <a:t>Android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4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57" y="1243913"/>
            <a:ext cx="6588623" cy="54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9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4" name="Shape 125"/>
          <p:cNvSpPr/>
          <p:nvPr/>
        </p:nvSpPr>
        <p:spPr>
          <a:xfrm>
            <a:off x="1442250" y="5024083"/>
            <a:ext cx="536005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Encryption protocols over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sensitive data</a:t>
            </a:r>
          </a:p>
        </p:txBody>
      </p:sp>
      <p:pic>
        <p:nvPicPr>
          <p:cNvPr id="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5028" y="1853248"/>
            <a:ext cx="1947275" cy="1196419"/>
          </a:xfrm>
          <a:prstGeom prst="rect">
            <a:avLst/>
          </a:prstGeom>
          <a:ln w="88900">
            <a:miter lim="400000"/>
          </a:ln>
        </p:spPr>
      </p:pic>
      <p:sp>
        <p:nvSpPr>
          <p:cNvPr id="6" name="Shape 127"/>
          <p:cNvSpPr/>
          <p:nvPr/>
        </p:nvSpPr>
        <p:spPr>
          <a:xfrm rot="7200000">
            <a:off x="3583201" y="3984088"/>
            <a:ext cx="1880300" cy="291991"/>
          </a:xfrm>
          <a:prstGeom prst="rightArrow">
            <a:avLst>
              <a:gd name="adj1" fmla="val 42594"/>
              <a:gd name="adj2" fmla="val 164885"/>
            </a:avLst>
          </a:prstGeom>
          <a:solidFill>
            <a:srgbClr val="FDFEF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CFEFE"/>
                </a:solidFill>
              </a:defRPr>
            </a:pPr>
            <a:endParaRPr/>
          </a:p>
        </p:txBody>
      </p:sp>
      <p:sp>
        <p:nvSpPr>
          <p:cNvPr id="7" name="Shape 128"/>
          <p:cNvSpPr/>
          <p:nvPr/>
        </p:nvSpPr>
        <p:spPr>
          <a:xfrm>
            <a:off x="7173130" y="5024083"/>
            <a:ext cx="392220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Session Management</a:t>
            </a:r>
          </a:p>
        </p:txBody>
      </p:sp>
      <p:sp>
        <p:nvSpPr>
          <p:cNvPr id="9" name="Shape 127"/>
          <p:cNvSpPr/>
          <p:nvPr/>
        </p:nvSpPr>
        <p:spPr>
          <a:xfrm rot="3600000">
            <a:off x="6232980" y="3969617"/>
            <a:ext cx="1880300" cy="291991"/>
          </a:xfrm>
          <a:prstGeom prst="rightArrow">
            <a:avLst>
              <a:gd name="adj1" fmla="val 42594"/>
              <a:gd name="adj2" fmla="val 164885"/>
            </a:avLst>
          </a:prstGeom>
          <a:solidFill>
            <a:srgbClr val="FDFEF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CFEFE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04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4956" y="2970590"/>
            <a:ext cx="8825657" cy="1915647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Skillcourt’s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8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8" y="55095"/>
            <a:ext cx="6705600" cy="6775975"/>
          </a:xfrm>
        </p:spPr>
      </p:pic>
    </p:spTree>
    <p:extLst>
      <p:ext uri="{BB962C8B-B14F-4D97-AF65-F5344CB8AC3E}">
        <p14:creationId xmlns:p14="http://schemas.microsoft.com/office/powerpoint/2010/main" val="267106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7" y="1284555"/>
            <a:ext cx="4965106" cy="5361875"/>
          </a:xfrm>
        </p:spPr>
      </p:pic>
    </p:spTree>
    <p:extLst>
      <p:ext uri="{BB962C8B-B14F-4D97-AF65-F5344CB8AC3E}">
        <p14:creationId xmlns:p14="http://schemas.microsoft.com/office/powerpoint/2010/main" val="371017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94116" y="1764855"/>
            <a:ext cx="4396339" cy="4195763"/>
          </a:xfrm>
        </p:spPr>
        <p:txBody>
          <a:bodyPr/>
          <a:lstStyle/>
          <a:p>
            <a:r>
              <a:rPr lang="en-US" dirty="0" smtClean="0"/>
              <a:t>SUNNY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RAINY CASE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6" y="1044087"/>
            <a:ext cx="5536000" cy="56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3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94116" y="1764855"/>
            <a:ext cx="4396339" cy="4195763"/>
          </a:xfrm>
        </p:spPr>
        <p:txBody>
          <a:bodyPr/>
          <a:lstStyle/>
          <a:p>
            <a:r>
              <a:rPr lang="en-US" dirty="0" smtClean="0"/>
              <a:t>SUNNY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RAINY CASE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4" y="1054444"/>
            <a:ext cx="5511269" cy="56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6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LEVEL DEMONSTRATION OF THE SKILLCOURT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1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Team focused sport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Lack of </a:t>
            </a:r>
            <a:r>
              <a:rPr lang="en-US" sz="2800" dirty="0"/>
              <a:t>an interactive training </a:t>
            </a:r>
            <a:r>
              <a:rPr lang="en-US" sz="2800" dirty="0" smtClean="0"/>
              <a:t>facility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Lack of qualified </a:t>
            </a:r>
            <a:r>
              <a:rPr lang="en-US" sz="2800" dirty="0"/>
              <a:t>training staff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One coach per team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292728"/>
            <a:ext cx="399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LIMITATIONS</a:t>
            </a:r>
            <a:endParaRPr lang="en-US" sz="2400" u="sng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/>
              <a:t>M</a:t>
            </a:r>
            <a:r>
              <a:rPr lang="en-US" sz="2800" dirty="0" smtClean="0"/>
              <a:t>obile application requires: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Arduino-Micro Controller connected via serial port to desktop Simulator for communication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SkillCourt 2.0 Website lacks: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Usability aspect of the subsystems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Lack of clear objective of the website for first-time users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Ambiguous steps to play/and or create routines.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55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43" y="1320965"/>
            <a:ext cx="8031891" cy="5382194"/>
          </a:xfrm>
        </p:spPr>
      </p:pic>
    </p:spTree>
    <p:extLst>
      <p:ext uri="{BB962C8B-B14F-4D97-AF65-F5344CB8AC3E}">
        <p14:creationId xmlns:p14="http://schemas.microsoft.com/office/powerpoint/2010/main" val="327114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87" y="1853248"/>
            <a:ext cx="5955957" cy="4924825"/>
          </a:xfrm>
        </p:spPr>
      </p:pic>
      <p:sp>
        <p:nvSpPr>
          <p:cNvPr id="4" name="TextBox 3"/>
          <p:cNvSpPr txBox="1"/>
          <p:nvPr/>
        </p:nvSpPr>
        <p:spPr>
          <a:xfrm>
            <a:off x="646111" y="1260586"/>
            <a:ext cx="399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USE CASE DIAGRAM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29944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6378"/>
            <a:ext cx="8946541" cy="4934465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/>
              <a:t>Use Case ID</a:t>
            </a:r>
            <a:r>
              <a:rPr lang="en-US" i="1" dirty="0"/>
              <a:t>:</a:t>
            </a:r>
            <a:r>
              <a:rPr lang="en-US" dirty="0"/>
              <a:t> </a:t>
            </a:r>
            <a:r>
              <a:rPr lang="en-US" b="1" dirty="0" smtClean="0"/>
              <a:t>WAR569 </a:t>
            </a:r>
            <a:r>
              <a:rPr lang="en-US" b="1" dirty="0"/>
              <a:t>– </a:t>
            </a:r>
            <a:r>
              <a:rPr lang="en-US" b="1" dirty="0" smtClean="0"/>
              <a:t>Coach User </a:t>
            </a:r>
            <a:r>
              <a:rPr lang="en-US" b="1" dirty="0"/>
              <a:t>will be able to </a:t>
            </a:r>
            <a:r>
              <a:rPr lang="en-US" b="1" dirty="0" smtClean="0"/>
              <a:t>Sign Players</a:t>
            </a:r>
            <a:endParaRPr lang="en-US" dirty="0" smtClean="0"/>
          </a:p>
          <a:p>
            <a:r>
              <a:rPr lang="en-US" b="1" i="1" dirty="0" smtClean="0"/>
              <a:t>Details</a:t>
            </a:r>
            <a:r>
              <a:rPr lang="en-US" i="1" dirty="0" smtClean="0"/>
              <a:t>:</a:t>
            </a:r>
            <a:endParaRPr lang="en-US" dirty="0" smtClean="0"/>
          </a:p>
          <a:p>
            <a:r>
              <a:rPr lang="en-US" b="1" i="1" dirty="0" smtClean="0"/>
              <a:t>Actor</a:t>
            </a:r>
            <a:r>
              <a:rPr lang="en-US" b="1" i="1" dirty="0"/>
              <a:t>:</a:t>
            </a:r>
            <a:r>
              <a:rPr lang="en-US" b="1" dirty="0"/>
              <a:t> </a:t>
            </a:r>
            <a:r>
              <a:rPr lang="en-US" dirty="0"/>
              <a:t>Coach User</a:t>
            </a:r>
          </a:p>
          <a:p>
            <a:r>
              <a:rPr lang="en-US" b="1" i="1" dirty="0"/>
              <a:t>Pre-conditions</a:t>
            </a:r>
            <a:r>
              <a:rPr lang="en-US" i="1" dirty="0"/>
              <a:t>:</a:t>
            </a:r>
            <a:endParaRPr lang="en-US" dirty="0"/>
          </a:p>
          <a:p>
            <a:r>
              <a:rPr lang="en-US" dirty="0"/>
              <a:t>1. Web page has been loaded</a:t>
            </a:r>
          </a:p>
          <a:p>
            <a:r>
              <a:rPr lang="en-US" dirty="0"/>
              <a:t>2. User is Coach and has logged in</a:t>
            </a:r>
          </a:p>
          <a:p>
            <a:r>
              <a:rPr lang="en-US" b="1" i="1" dirty="0"/>
              <a:t>Description: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Use case begins</a:t>
            </a:r>
            <a:r>
              <a:rPr lang="en-US" dirty="0"/>
              <a:t> </a:t>
            </a:r>
            <a:r>
              <a:rPr lang="en-US" dirty="0" smtClean="0"/>
              <a:t>when the user clicks on the Players link in the top navbar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shall provide the user with the Players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click on the Select Players Link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click on the Sign/Release Players Link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shall provide the user with a template for searching Players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select the Filter by button and click Position and select Attacking Midfielder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then send the request by clicking on the Search button.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shall present the Coach all the users that match the given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click on the SIGN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Use case ends </a:t>
            </a:r>
            <a:r>
              <a:rPr lang="en-US" dirty="0" smtClean="0"/>
              <a:t>when the page loads and shows the player as taken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92" y="1642512"/>
            <a:ext cx="9630032" cy="4984829"/>
          </a:xfrm>
        </p:spPr>
      </p:pic>
    </p:spTree>
    <p:extLst>
      <p:ext uri="{BB962C8B-B14F-4D97-AF65-F5344CB8AC3E}">
        <p14:creationId xmlns:p14="http://schemas.microsoft.com/office/powerpoint/2010/main" val="350333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0972"/>
            <a:ext cx="8946541" cy="4667427"/>
          </a:xfrm>
        </p:spPr>
        <p:txBody>
          <a:bodyPr>
            <a:normAutofit/>
          </a:bodyPr>
          <a:lstStyle/>
          <a:p>
            <a:r>
              <a:rPr lang="en-US" sz="1300" b="1" i="1" dirty="0"/>
              <a:t>Use Case ID</a:t>
            </a:r>
            <a:r>
              <a:rPr lang="en-US" sz="1300" i="1" dirty="0"/>
              <a:t>:</a:t>
            </a:r>
            <a:r>
              <a:rPr lang="en-US" sz="1300" dirty="0"/>
              <a:t> </a:t>
            </a:r>
            <a:r>
              <a:rPr lang="en-US" sz="1300" b="1" dirty="0"/>
              <a:t>WAR442 – User will be able to retrieve routines</a:t>
            </a:r>
            <a:r>
              <a:rPr lang="en-US" sz="1300" dirty="0"/>
              <a:t>.</a:t>
            </a:r>
          </a:p>
          <a:p>
            <a:r>
              <a:rPr lang="en-US" sz="1300" b="1" i="1" dirty="0"/>
              <a:t>Details:</a:t>
            </a:r>
            <a:endParaRPr lang="en-US" sz="1300" b="1" dirty="0"/>
          </a:p>
          <a:p>
            <a:r>
              <a:rPr lang="en-US" sz="1300" b="1" i="1" dirty="0"/>
              <a:t>Actor:</a:t>
            </a:r>
            <a:r>
              <a:rPr lang="en-US" sz="1300" b="1" dirty="0"/>
              <a:t> </a:t>
            </a:r>
            <a:r>
              <a:rPr lang="en-US" sz="1300" dirty="0" smtClean="0"/>
              <a:t>Player User</a:t>
            </a:r>
            <a:endParaRPr lang="en-US" sz="1300" dirty="0"/>
          </a:p>
          <a:p>
            <a:r>
              <a:rPr lang="en-US" sz="1300" b="1" i="1" dirty="0"/>
              <a:t>Pre-conditions:</a:t>
            </a:r>
            <a:endParaRPr lang="en-US" sz="1300" b="1" dirty="0"/>
          </a:p>
          <a:p>
            <a:r>
              <a:rPr lang="en-US" sz="1300" dirty="0" smtClean="0"/>
              <a:t>1. Web </a:t>
            </a:r>
            <a:r>
              <a:rPr lang="en-US" sz="1300" dirty="0"/>
              <a:t>page has been loaded</a:t>
            </a:r>
          </a:p>
          <a:p>
            <a:r>
              <a:rPr lang="en-US" sz="1300" dirty="0" smtClean="0"/>
              <a:t>2. User </a:t>
            </a:r>
            <a:r>
              <a:rPr lang="en-US" sz="1300" dirty="0"/>
              <a:t>is Coach and has logged in</a:t>
            </a:r>
          </a:p>
          <a:p>
            <a:r>
              <a:rPr lang="en-US" sz="1300" b="1" i="1" dirty="0"/>
              <a:t>Description:</a:t>
            </a:r>
            <a:endParaRPr lang="en-US" sz="1300" b="1" dirty="0"/>
          </a:p>
          <a:p>
            <a:pPr>
              <a:buFont typeface="+mj-lt"/>
              <a:buAutoNum type="arabicPeriod"/>
            </a:pPr>
            <a:r>
              <a:rPr lang="en-US" sz="1300" u="sng" dirty="0"/>
              <a:t>Use case begins</a:t>
            </a:r>
            <a:r>
              <a:rPr lang="en-US" sz="1300" dirty="0"/>
              <a:t> when the user clicks on the Routines link in the top navbar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The system shall provide the user with the Routines page</a:t>
            </a:r>
          </a:p>
          <a:p>
            <a:pPr>
              <a:buFont typeface="+mj-lt"/>
              <a:buAutoNum type="arabicPeriod"/>
            </a:pPr>
            <a:r>
              <a:rPr lang="en-US" sz="1300" dirty="0" smtClean="0"/>
              <a:t>The </a:t>
            </a:r>
            <a:r>
              <a:rPr lang="en-US" sz="1300" dirty="0"/>
              <a:t>system shall provide the user </a:t>
            </a:r>
            <a:r>
              <a:rPr lang="en-US" sz="1300" dirty="0" smtClean="0"/>
              <a:t>with a view of all available Routines</a:t>
            </a:r>
            <a:endParaRPr lang="en-US" sz="1300" dirty="0"/>
          </a:p>
          <a:p>
            <a:pPr>
              <a:buFont typeface="+mj-lt"/>
              <a:buAutoNum type="arabicPeriod"/>
            </a:pPr>
            <a:r>
              <a:rPr lang="en-US" sz="1300" dirty="0"/>
              <a:t>The system shall present the user with all of </a:t>
            </a:r>
            <a:r>
              <a:rPr lang="en-US" sz="1300" dirty="0" smtClean="0"/>
              <a:t>the Players assigned Routines</a:t>
            </a:r>
            <a:endParaRPr lang="en-US" sz="1300" dirty="0"/>
          </a:p>
          <a:p>
            <a:pPr>
              <a:buFont typeface="+mj-lt"/>
              <a:buAutoNum type="arabicPeriod"/>
            </a:pPr>
            <a:r>
              <a:rPr lang="en-US" sz="1300" u="sng" dirty="0"/>
              <a:t>Use case ends </a:t>
            </a:r>
            <a:r>
              <a:rPr lang="en-US" sz="1300" dirty="0"/>
              <a:t>when the page loads and shows the Coach all of his/her Routines</a:t>
            </a:r>
          </a:p>
        </p:txBody>
      </p:sp>
    </p:spTree>
    <p:extLst>
      <p:ext uri="{BB962C8B-B14F-4D97-AF65-F5344CB8AC3E}">
        <p14:creationId xmlns:p14="http://schemas.microsoft.com/office/powerpoint/2010/main" val="68034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55" y="2131180"/>
            <a:ext cx="9696493" cy="3701210"/>
          </a:xfrm>
        </p:spPr>
      </p:pic>
    </p:spTree>
    <p:extLst>
      <p:ext uri="{BB962C8B-B14F-4D97-AF65-F5344CB8AC3E}">
        <p14:creationId xmlns:p14="http://schemas.microsoft.com/office/powerpoint/2010/main" val="2249433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903</TotalTime>
  <Words>438</Words>
  <Application>Microsoft Office PowerPoint</Application>
  <PresentationFormat>Widescreen</PresentationFormat>
  <Paragraphs>102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Helvetica Neue Light</vt:lpstr>
      <vt:lpstr>Wingdings 3</vt:lpstr>
      <vt:lpstr>Ion</vt:lpstr>
      <vt:lpstr>PowerPoint Presentation</vt:lpstr>
      <vt:lpstr>PROBLEM</vt:lpstr>
      <vt:lpstr>CURRENT SYSTEM</vt:lpstr>
      <vt:lpstr>PROJECT MANAGEMENT</vt:lpstr>
      <vt:lpstr>REQUIREMENTS</vt:lpstr>
      <vt:lpstr>USE CASE</vt:lpstr>
      <vt:lpstr>SEQUENCE DIAGRAM</vt:lpstr>
      <vt:lpstr>USE CASE</vt:lpstr>
      <vt:lpstr>SEQUENCE DIAGRAM</vt:lpstr>
      <vt:lpstr>SYSTEM DESIGN</vt:lpstr>
      <vt:lpstr>SYSTEM DEPLOYMENT</vt:lpstr>
      <vt:lpstr>PERSISTENT DATA DESIGN</vt:lpstr>
      <vt:lpstr>SECURITY AND PRIVACY</vt:lpstr>
      <vt:lpstr>CLASS DIAGRAM</vt:lpstr>
      <vt:lpstr>PowerPoint Presentation</vt:lpstr>
      <vt:lpstr>MAIN ALGORITHM</vt:lpstr>
      <vt:lpstr>TEST CASES</vt:lpstr>
      <vt:lpstr>TEST CASES</vt:lpstr>
      <vt:lpstr>LIVE DEMO</vt:lpstr>
    </vt:vector>
  </TitlesOfParts>
  <Company>Ultimate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Rodriguez</dc:creator>
  <cp:keywords/>
  <cp:lastModifiedBy>Will Rodriguez</cp:lastModifiedBy>
  <cp:revision>32</cp:revision>
  <cp:lastPrinted>2012-08-15T21:38:02Z</cp:lastPrinted>
  <dcterms:created xsi:type="dcterms:W3CDTF">2015-12-08T02:01:35Z</dcterms:created>
  <dcterms:modified xsi:type="dcterms:W3CDTF">2015-12-10T09:20:00Z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