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59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94" autoAdjust="0"/>
  </p:normalViewPr>
  <p:slideViewPr>
    <p:cSldViewPr snapToGrid="0">
      <p:cViewPr varScale="1">
        <p:scale>
          <a:sx n="70" d="100"/>
          <a:sy n="70" d="100"/>
        </p:scale>
        <p:origin x="-7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5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1262130"/>
            <a:ext cx="9144000" cy="1011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673" y="2560045"/>
            <a:ext cx="10547797" cy="570717"/>
          </a:xfrm>
        </p:spPr>
        <p:txBody>
          <a:bodyPr>
            <a:noAutofit/>
          </a:bodyPr>
          <a:lstStyle/>
          <a:p>
            <a:r>
              <a:rPr lang="en-US" dirty="0"/>
              <a:t>Smart Systems for Occupancy and Building Energy Control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5121" y="3987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Team: Dalaidis Hidalgo, Maria E. Presa Reyes</a:t>
            </a:r>
            <a:b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Mentor: Ali Mostafavi, Leonardo Bobadilla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20" y="1901846"/>
            <a:ext cx="2322749" cy="43048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8245" y="2869779"/>
            <a:ext cx="43081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open the popup menu in the Action Bar in order to click in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LOGOUT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4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3833" y="2210937"/>
            <a:ext cx="9831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configure the application Smart System for Occupancy and Building Energy Control in order in to learn how to use the energy in the appropriate manner.</a:t>
            </a:r>
          </a:p>
          <a:p>
            <a:r>
              <a:rPr lang="en-US" dirty="0" smtClean="0"/>
              <a:t>This manual delivers an overview of the sample application.  Beginning with the following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Zones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Lighting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Plug 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Temperature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Occupancy Behavior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5841" y="3177454"/>
            <a:ext cx="36748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enter the username and password then click on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302" y="1863522"/>
            <a:ext cx="2250516" cy="433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12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75" y="272955"/>
            <a:ext cx="10058400" cy="1450757"/>
          </a:xfrm>
        </p:spPr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6359" y="2938018"/>
            <a:ext cx="40351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SELECT A ZONE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he/she can see the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different options for energy performance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63" y="1869741"/>
            <a:ext cx="2293382" cy="439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4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05841" y="3177454"/>
            <a:ext cx="4070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make a selection  in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ZONES DESCRIPTION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to see Temperature, Occupancy, Plug Load, and/or Artificial Lighting.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17" y="1852969"/>
            <a:ext cx="2322904" cy="444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40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07" y="1892648"/>
            <a:ext cx="2371699" cy="439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4602" y="2921334"/>
            <a:ext cx="40160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TEMPERATURE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of one specific zone that had a previous selection and he/she is enable to make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0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OCCUPANCY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have always update it is information.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r="69686" b="8955"/>
          <a:stretch/>
        </p:blipFill>
        <p:spPr bwMode="auto">
          <a:xfrm>
            <a:off x="2251881" y="1947916"/>
            <a:ext cx="2197288" cy="428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10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30" y="1872873"/>
            <a:ext cx="2337573" cy="43385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PLUG LOAD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0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9" y="1847409"/>
            <a:ext cx="2326213" cy="4363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LIGHTING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386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308</Words>
  <Application>Microsoft Office PowerPoint</Application>
  <PresentationFormat>Custom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User Manual</vt:lpstr>
      <vt:lpstr>Overview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Fresa</dc:creator>
  <cp:lastModifiedBy>Maria</cp:lastModifiedBy>
  <cp:revision>16</cp:revision>
  <dcterms:created xsi:type="dcterms:W3CDTF">2015-03-01T20:57:05Z</dcterms:created>
  <dcterms:modified xsi:type="dcterms:W3CDTF">2015-03-23T19:35:17Z</dcterms:modified>
</cp:coreProperties>
</file>