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58" r:id="rId5"/>
    <p:sldId id="262" r:id="rId6"/>
    <p:sldId id="263" r:id="rId7"/>
    <p:sldId id="259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194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45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8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8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7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09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4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1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5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4DBA54-AC06-429F-B615-C44D4419E9DD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9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4DBA54-AC06-429F-B615-C44D4419E9DD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45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2180" y="1262130"/>
            <a:ext cx="9144000" cy="10114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User Manual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1673" y="2560045"/>
            <a:ext cx="10547797" cy="570717"/>
          </a:xfrm>
        </p:spPr>
        <p:txBody>
          <a:bodyPr>
            <a:noAutofit/>
          </a:bodyPr>
          <a:lstStyle/>
          <a:p>
            <a:r>
              <a:rPr lang="en-US" dirty="0"/>
              <a:t>Smart Systems for Occupancy and Building Energy Control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35121" y="398793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Team: Dalaidis Hidalgo, Maria E. Presa Reyes</a:t>
            </a:r>
            <a:br>
              <a:rPr lang="pt-BR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pt-BR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Mentor: Ali Mostafavi, Leonardo Bobadilla</a:t>
            </a:r>
            <a:r>
              <a:rPr lang="pt-BR" dirty="0" smtClean="0"/>
              <a:t/>
            </a:r>
            <a:br>
              <a:rPr lang="pt-BR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1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820" y="1901846"/>
            <a:ext cx="2322749" cy="43048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18245" y="2869779"/>
            <a:ext cx="43081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user is required open the popup menu in the Action Bar in order to click in the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LOGOUT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button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94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23833" y="2210937"/>
            <a:ext cx="98318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configure the application Smart System for Occupancy and Building Energy Control in order in to learn how to use the energy in the appropriate manner.</a:t>
            </a:r>
          </a:p>
          <a:p>
            <a:r>
              <a:rPr lang="en-US" dirty="0" smtClean="0"/>
              <a:t>This manual delivers an overview of the sample application.  Beginning with the following information: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 Zones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 Lighting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 Plug Load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 Temperature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 Occupancy Behavior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81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05841" y="3177454"/>
            <a:ext cx="36748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user is required to enter the username and password then click on the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LOGIN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button. 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302" y="1863522"/>
            <a:ext cx="2250516" cy="433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123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575" y="272955"/>
            <a:ext cx="10058400" cy="1450757"/>
          </a:xfrm>
        </p:spPr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36359" y="2938018"/>
            <a:ext cx="40351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user is required to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SELECT A ZONE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where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he/she can see the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different options for energy performance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963" y="1869741"/>
            <a:ext cx="2293382" cy="4394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645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05841" y="3177454"/>
            <a:ext cx="40706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user is required to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make a selection  in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ZONES DESCRIPTION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to see Temperature, Occupancy, Plug Load, and/or Artificial Lighting.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517" y="1852969"/>
            <a:ext cx="2322904" cy="4440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840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907" y="1892648"/>
            <a:ext cx="2371699" cy="43964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54602" y="2921334"/>
            <a:ext cx="4016081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user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can see the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TEMPERATURE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of one specific zone that had a previous selection and he/she is enable to make </a:t>
            </a:r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REFRESH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in order to be able to always update the information.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08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59188" y="3045459"/>
            <a:ext cx="440367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user can see the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OCCUPANCY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of one specific zone that had a previous selection and he/she is enable to make 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REFRESH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in order to have always update it is information.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1" r="69686" b="8955"/>
          <a:stretch/>
        </p:blipFill>
        <p:spPr bwMode="auto">
          <a:xfrm>
            <a:off x="2251881" y="1947916"/>
            <a:ext cx="2197288" cy="4289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8104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430" y="1872873"/>
            <a:ext cx="2337573" cy="433853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59188" y="3045459"/>
            <a:ext cx="440367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user can see the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PLUG LOAD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of one specific zone that had a previous selection and he/she is enable to make 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REFRESH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in order to be able to always update the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09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99" y="1847409"/>
            <a:ext cx="2326213" cy="43639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59188" y="3045459"/>
            <a:ext cx="440367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user can see the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LIGHTING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of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one specific zone that had a previous selection and he/she is enable to make 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REFRESH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in order to be able to always update the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9386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1135</TotalTime>
  <Words>308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User Manual</vt:lpstr>
      <vt:lpstr>Overview</vt:lpstr>
      <vt:lpstr>Step 1</vt:lpstr>
      <vt:lpstr>Step 2</vt:lpstr>
      <vt:lpstr>Step 3</vt:lpstr>
      <vt:lpstr>Step 4</vt:lpstr>
      <vt:lpstr>Step 5</vt:lpstr>
      <vt:lpstr>Step 6</vt:lpstr>
      <vt:lpstr>Step 7</vt:lpstr>
      <vt:lpstr>Step 8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Manual</dc:title>
  <dc:creator>Fresa</dc:creator>
  <cp:lastModifiedBy>Fresa</cp:lastModifiedBy>
  <cp:revision>16</cp:revision>
  <dcterms:created xsi:type="dcterms:W3CDTF">2015-03-01T20:57:05Z</dcterms:created>
  <dcterms:modified xsi:type="dcterms:W3CDTF">2015-03-24T13:54:40Z</dcterms:modified>
</cp:coreProperties>
</file>