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3" y="2560045"/>
            <a:ext cx="10547797" cy="570717"/>
          </a:xfrm>
        </p:spPr>
        <p:txBody>
          <a:bodyPr>
            <a:noAutofit/>
          </a:bodyPr>
          <a:lstStyle/>
          <a:p>
            <a:r>
              <a:rPr lang="en-US" dirty="0"/>
              <a:t>Smart Systems for Occupancy and Building Energy Control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Team: Dalaidis Hidalgo, Maria E. Presa Reyes</a:t>
            </a:r>
            <a:b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Mentor: Ali Mostafavi, Leonardo Bobadilla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20" y="1901846"/>
            <a:ext cx="2322749" cy="43048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245" y="2869779"/>
            <a:ext cx="4308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open the popup menu in the Action Bar in order to click in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LOGOUT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3833" y="2210937"/>
            <a:ext cx="9831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configure the application Smart System for Occupancy and Building Energy Control in order in to learn how to use the energy in the appropriate </a:t>
            </a:r>
            <a:r>
              <a:rPr lang="en-US" dirty="0" smtClean="0"/>
              <a:t>manner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manual </a:t>
            </a:r>
            <a:r>
              <a:rPr lang="en-US" dirty="0" smtClean="0"/>
              <a:t>delivers an overview of the sample application.  Beginning with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Zones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Lighting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Plug 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Temperature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Occupancy Behavior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09" y="1915694"/>
            <a:ext cx="2301013" cy="43236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05841" y="3177454"/>
            <a:ext cx="3674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enter the username and password then click on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5" y="272955"/>
            <a:ext cx="10058400" cy="1450757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64" y="1826731"/>
            <a:ext cx="2287365" cy="43515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36359" y="2938018"/>
            <a:ext cx="4035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 A ZONE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he/she can see the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different options for energy performance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94" y="1826731"/>
            <a:ext cx="2335758" cy="44078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5841" y="3177454"/>
            <a:ext cx="4070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make a selection  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ZONES DESCRIPTION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see Temperature, Occupancy, Plug Load, and/or Artificial Lighting.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07" y="1892648"/>
            <a:ext cx="2371699" cy="439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4602" y="2921334"/>
            <a:ext cx="40160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TEMPERATURE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of one specific zone that had a previous selection and he/she is enable to make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74" y="1872873"/>
            <a:ext cx="2287365" cy="4338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OCCUPANCY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have always update it is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30" y="1872873"/>
            <a:ext cx="2337573" cy="4338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PLUG LOAD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9" y="1847409"/>
            <a:ext cx="2326213" cy="4363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LIGHTING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8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308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User Manual</vt:lpstr>
      <vt:lpstr>Overview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Fresa</cp:lastModifiedBy>
  <cp:revision>15</cp:revision>
  <dcterms:created xsi:type="dcterms:W3CDTF">2015-03-01T20:57:05Z</dcterms:created>
  <dcterms:modified xsi:type="dcterms:W3CDTF">2015-03-02T15:29:50Z</dcterms:modified>
</cp:coreProperties>
</file>