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59" r:id="rId8"/>
    <p:sldId id="264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9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45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83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7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09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4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4DBA54-AC06-429F-B615-C44D4419E9DD}" type="datetimeFigureOut">
              <a:rPr lang="en-US" smtClean="0"/>
              <a:t>4/20/2015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458FE0-53F1-426D-A187-CD5488A0E0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45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180" y="1262130"/>
            <a:ext cx="9144000" cy="10114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User Manual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673" y="2560045"/>
            <a:ext cx="10547797" cy="570717"/>
          </a:xfrm>
        </p:spPr>
        <p:txBody>
          <a:bodyPr>
            <a:noAutofit/>
          </a:bodyPr>
          <a:lstStyle/>
          <a:p>
            <a:r>
              <a:rPr lang="en-US" dirty="0"/>
              <a:t>Smart Systems for Occupancy and Building Energy Control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35121" y="39879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Team: Dalaidis Hidalgo, Maria E. Presa Reyes</a:t>
            </a:r>
            <a:b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r>
              <a:rPr lang="pt-BR" b="0" i="0" u="none" strike="noStrike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Mentor: Ali Mostafavi, Leonardo Bobadilla</a:t>
            </a:r>
            <a:r>
              <a:rPr lang="pt-BR" dirty="0" smtClean="0"/>
              <a:t/>
            </a:r>
            <a:br>
              <a:rPr lang="pt-BR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1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20" y="1901846"/>
            <a:ext cx="2322749" cy="43048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245" y="2869779"/>
            <a:ext cx="43081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open the popup menu in the Action Bar in order to click in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LOGOUT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4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23833" y="2210937"/>
            <a:ext cx="98318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configure the application Smart System for Occupancy and Building Energy Control in order in to learn how to use the energy in the appropriate manner.</a:t>
            </a:r>
          </a:p>
          <a:p>
            <a:r>
              <a:rPr lang="en-US" dirty="0" smtClean="0"/>
              <a:t>This manual delivers an overview of the sample application.  Beginning with the following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Zones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Lighting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Plug Load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Temperature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View Occupancy Behavior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1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05841" y="3177454"/>
            <a:ext cx="367488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enter the username and password then click on the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LOGIN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button. 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302" y="1863522"/>
            <a:ext cx="2250516" cy="433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2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575" y="272955"/>
            <a:ext cx="10058400" cy="1450757"/>
          </a:xfrm>
        </p:spPr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436359" y="2938018"/>
            <a:ext cx="40351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SELECT A ZONE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he/she can see the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different options for energy performance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70" y="1885024"/>
            <a:ext cx="2588564" cy="414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5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05841" y="3177454"/>
            <a:ext cx="40706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is required to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make a selection  in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ZONES DESCRIPTION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to see Temperature, Occupancy, Plug Load, and/or Artificial Lighting.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294" y="1904889"/>
            <a:ext cx="2687160" cy="429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4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54602" y="2921334"/>
            <a:ext cx="401608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TEMPERATURE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of one specific zone that had a previous selection and he/she is enable to make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057" y="1856510"/>
            <a:ext cx="2718953" cy="435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0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OCCUPANCY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have always update it is information.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21" y="1842655"/>
            <a:ext cx="2725016" cy="436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0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PLUG LOAD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of 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656" y="1829760"/>
            <a:ext cx="2766579" cy="442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09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59188" y="3045459"/>
            <a:ext cx="440367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user can see the 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LIGHTING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of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one specific zone that had a previous selection and he/she is enable to make 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REFRESH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order to be able to always update the information.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201" y="1834343"/>
            <a:ext cx="2758787" cy="441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386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1140</TotalTime>
  <Words>308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User Manual</vt:lpstr>
      <vt:lpstr>Overview</vt:lpstr>
      <vt:lpstr>Step 1</vt:lpstr>
      <vt:lpstr>Step 2</vt:lpstr>
      <vt:lpstr>Step 3</vt:lpstr>
      <vt:lpstr>Step 4</vt:lpstr>
      <vt:lpstr>Step 5</vt:lpstr>
      <vt:lpstr>Step 6</vt:lpstr>
      <vt:lpstr>Step 7</vt:lpstr>
      <vt:lpstr>Step 8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Manual</dc:title>
  <dc:creator>Fresa</dc:creator>
  <cp:lastModifiedBy>Fresa</cp:lastModifiedBy>
  <cp:revision>17</cp:revision>
  <dcterms:created xsi:type="dcterms:W3CDTF">2015-03-01T20:57:05Z</dcterms:created>
  <dcterms:modified xsi:type="dcterms:W3CDTF">2015-04-20T23:05:11Z</dcterms:modified>
</cp:coreProperties>
</file>