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43891200"/>
  <p:notesSz cx="6858000" cy="9144000"/>
  <p:defaultTextStyle>
    <a:defPPr>
      <a:defRPr lang="en-US"/>
    </a:defPPr>
    <a:lvl1pPr algn="l" rtl="0" fontAlgn="base">
      <a:spcBef>
        <a:spcPct val="0"/>
      </a:spcBef>
      <a:spcAft>
        <a:spcPct val="0"/>
      </a:spcAft>
      <a:defRPr sz="8400"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8400"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8400"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8400"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8400" kern="1200">
        <a:solidFill>
          <a:schemeClr val="tx1"/>
        </a:solidFill>
        <a:latin typeface="Arial" charset="0"/>
        <a:ea typeface="ＭＳ Ｐゴシック" pitchFamily="34" charset="-128"/>
        <a:cs typeface="+mn-cs"/>
      </a:defRPr>
    </a:lvl5pPr>
    <a:lvl6pPr marL="2286000" algn="l" defTabSz="914400" rtl="0" eaLnBrk="1" latinLnBrk="0" hangingPunct="1">
      <a:defRPr sz="8400" kern="1200">
        <a:solidFill>
          <a:schemeClr val="tx1"/>
        </a:solidFill>
        <a:latin typeface="Arial" charset="0"/>
        <a:ea typeface="ＭＳ Ｐゴシック" pitchFamily="34" charset="-128"/>
        <a:cs typeface="+mn-cs"/>
      </a:defRPr>
    </a:lvl6pPr>
    <a:lvl7pPr marL="2743200" algn="l" defTabSz="914400" rtl="0" eaLnBrk="1" latinLnBrk="0" hangingPunct="1">
      <a:defRPr sz="8400" kern="1200">
        <a:solidFill>
          <a:schemeClr val="tx1"/>
        </a:solidFill>
        <a:latin typeface="Arial" charset="0"/>
        <a:ea typeface="ＭＳ Ｐゴシック" pitchFamily="34" charset="-128"/>
        <a:cs typeface="+mn-cs"/>
      </a:defRPr>
    </a:lvl7pPr>
    <a:lvl8pPr marL="3200400" algn="l" defTabSz="914400" rtl="0" eaLnBrk="1" latinLnBrk="0" hangingPunct="1">
      <a:defRPr sz="8400" kern="1200">
        <a:solidFill>
          <a:schemeClr val="tx1"/>
        </a:solidFill>
        <a:latin typeface="Arial" charset="0"/>
        <a:ea typeface="ＭＳ Ｐゴシック" pitchFamily="34" charset="-128"/>
        <a:cs typeface="+mn-cs"/>
      </a:defRPr>
    </a:lvl8pPr>
    <a:lvl9pPr marL="3657600" algn="l" defTabSz="914400" rtl="0" eaLnBrk="1" latinLnBrk="0" hangingPunct="1">
      <a:defRPr sz="8400" kern="1200">
        <a:solidFill>
          <a:schemeClr val="tx1"/>
        </a:solidFill>
        <a:latin typeface="Arial"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3241"/>
    <a:srgbClr val="003366"/>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416" autoAdjust="0"/>
    <p:restoredTop sz="99127" autoAdjust="0"/>
  </p:normalViewPr>
  <p:slideViewPr>
    <p:cSldViewPr>
      <p:cViewPr>
        <p:scale>
          <a:sx n="25" d="100"/>
          <a:sy n="25" d="100"/>
        </p:scale>
        <p:origin x="-1164" y="-72"/>
      </p:cViewPr>
      <p:guideLst>
        <p:guide orient="horz" pos="13824"/>
        <p:guide pos="1036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ea typeface="ＭＳ Ｐゴシック" charset="-128"/>
              </a:defRPr>
            </a:lvl1pPr>
          </a:lstStyle>
          <a:p>
            <a:pPr>
              <a:defRPr/>
            </a:pPr>
            <a:fld id="{3FC5A981-FA21-416A-BA80-DDB07E0C812F}" type="datetime1">
              <a:rPr lang="en-US" altLang="en-US"/>
              <a:pPr>
                <a:defRPr/>
              </a:pPr>
              <a:t>4/27/2015</a:t>
            </a:fld>
            <a:endParaRPr lang="en-US" alt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ea typeface="ＭＳ Ｐゴシック" charset="-128"/>
              </a:defRPr>
            </a:lvl1pPr>
          </a:lstStyle>
          <a:p>
            <a:pPr>
              <a:defRPr/>
            </a:pPr>
            <a:fld id="{5D40E84A-8808-406A-9159-5FE72BDB75E2}" type="slidenum">
              <a:rPr lang="en-US" altLang="en-US"/>
              <a:pPr>
                <a:defRPr/>
              </a:pPr>
              <a:t>‹#›</a:t>
            </a:fld>
            <a:endParaRPr lang="en-US" altLang="en-US"/>
          </a:p>
        </p:txBody>
      </p:sp>
    </p:spTree>
    <p:extLst>
      <p:ext uri="{BB962C8B-B14F-4D97-AF65-F5344CB8AC3E}">
        <p14:creationId xmlns:p14="http://schemas.microsoft.com/office/powerpoint/2010/main" val="14282207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ea typeface="ＭＳ Ｐゴシック" pitchFamily="34" charset="-128"/>
            </a:endParaRPr>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37931725" indent="-37474525"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56E98A23-660E-4784-90D2-A833BA35A7F0}" type="slidenum">
              <a:rPr lang="en-US" altLang="en-US" smtClean="0">
                <a:latin typeface="Arial" charset="0"/>
              </a:rPr>
              <a:pPr eaLnBrk="1" hangingPunct="1">
                <a:spcBef>
                  <a:spcPct val="0"/>
                </a:spcBef>
              </a:pPr>
              <a:t>1</a:t>
            </a:fld>
            <a:endParaRPr lang="en-US" alt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8" y="13635321"/>
            <a:ext cx="27979687" cy="9408459"/>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523" y="24872579"/>
            <a:ext cx="23043356" cy="11214847"/>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12F3E08-DC15-4A67-A5E3-45D7CEC5E8E5}" type="slidenum">
              <a:rPr lang="en-US" altLang="en-US"/>
              <a:pPr>
                <a:defRPr/>
              </a:pPr>
              <a:t>‹#›</a:t>
            </a:fld>
            <a:endParaRPr lang="en-US" altLang="en-US"/>
          </a:p>
        </p:txBody>
      </p:sp>
    </p:spTree>
    <p:extLst>
      <p:ext uri="{BB962C8B-B14F-4D97-AF65-F5344CB8AC3E}">
        <p14:creationId xmlns:p14="http://schemas.microsoft.com/office/powerpoint/2010/main" val="2697120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5AE88B7-9A78-4AAA-A5A2-310EDCB2AEFB}" type="slidenum">
              <a:rPr lang="en-US" altLang="en-US"/>
              <a:pPr>
                <a:defRPr/>
              </a:pPr>
              <a:t>‹#›</a:t>
            </a:fld>
            <a:endParaRPr lang="en-US" altLang="en-US"/>
          </a:p>
        </p:txBody>
      </p:sp>
    </p:spTree>
    <p:extLst>
      <p:ext uri="{BB962C8B-B14F-4D97-AF65-F5344CB8AC3E}">
        <p14:creationId xmlns:p14="http://schemas.microsoft.com/office/powerpoint/2010/main" val="838170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079" y="1757084"/>
            <a:ext cx="7406878" cy="3745005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5446" y="1757084"/>
            <a:ext cx="22106335" cy="3745005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E955E96-53BB-4CA7-AF04-7AC10D0ED3E7}" type="slidenum">
              <a:rPr lang="en-US" altLang="en-US"/>
              <a:pPr>
                <a:defRPr/>
              </a:pPr>
              <a:t>‹#›</a:t>
            </a:fld>
            <a:endParaRPr lang="en-US" altLang="en-US"/>
          </a:p>
        </p:txBody>
      </p:sp>
    </p:spTree>
    <p:extLst>
      <p:ext uri="{BB962C8B-B14F-4D97-AF65-F5344CB8AC3E}">
        <p14:creationId xmlns:p14="http://schemas.microsoft.com/office/powerpoint/2010/main" val="2554468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C8D64D5-8BCE-408C-8CBE-9F81493BE58A}" type="slidenum">
              <a:rPr lang="en-US" altLang="en-US"/>
              <a:pPr>
                <a:defRPr/>
              </a:pPr>
              <a:t>‹#›</a:t>
            </a:fld>
            <a:endParaRPr lang="en-US" altLang="en-US"/>
          </a:p>
        </p:txBody>
      </p:sp>
    </p:spTree>
    <p:extLst>
      <p:ext uri="{BB962C8B-B14F-4D97-AF65-F5344CB8AC3E}">
        <p14:creationId xmlns:p14="http://schemas.microsoft.com/office/powerpoint/2010/main" val="3108355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8205210"/>
            <a:ext cx="27980878" cy="871593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6" y="18604007"/>
            <a:ext cx="27980878" cy="9601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A31A9E4-C991-4FA6-AD38-93833ABAF91E}" type="slidenum">
              <a:rPr lang="en-US" altLang="en-US"/>
              <a:pPr>
                <a:defRPr/>
              </a:pPr>
              <a:t>‹#›</a:t>
            </a:fld>
            <a:endParaRPr lang="en-US" altLang="en-US"/>
          </a:p>
        </p:txBody>
      </p:sp>
    </p:spTree>
    <p:extLst>
      <p:ext uri="{BB962C8B-B14F-4D97-AF65-F5344CB8AC3E}">
        <p14:creationId xmlns:p14="http://schemas.microsoft.com/office/powerpoint/2010/main" val="266138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5445" y="10242177"/>
            <a:ext cx="14756606" cy="289649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516352" y="10242177"/>
            <a:ext cx="14756606" cy="289649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82F22EF-4636-49E8-811E-80FED5D6B289}" type="slidenum">
              <a:rPr lang="en-US" altLang="en-US"/>
              <a:pPr>
                <a:defRPr/>
              </a:pPr>
              <a:t>‹#›</a:t>
            </a:fld>
            <a:endParaRPr lang="en-US" altLang="en-US"/>
          </a:p>
        </p:txBody>
      </p:sp>
    </p:spTree>
    <p:extLst>
      <p:ext uri="{BB962C8B-B14F-4D97-AF65-F5344CB8AC3E}">
        <p14:creationId xmlns:p14="http://schemas.microsoft.com/office/powerpoint/2010/main" val="250210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444" y="9825318"/>
            <a:ext cx="14544676" cy="40946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45444" y="13919949"/>
            <a:ext cx="14544676" cy="252871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328" y="9825318"/>
            <a:ext cx="14550628" cy="40946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6722328" y="13919949"/>
            <a:ext cx="14550628" cy="252871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B6CDF17-85DD-4C13-9A4A-F07D5F9E758F}" type="slidenum">
              <a:rPr lang="en-US" altLang="en-US"/>
              <a:pPr>
                <a:defRPr/>
              </a:pPr>
              <a:t>‹#›</a:t>
            </a:fld>
            <a:endParaRPr lang="en-US" altLang="en-US"/>
          </a:p>
        </p:txBody>
      </p:sp>
    </p:spTree>
    <p:extLst>
      <p:ext uri="{BB962C8B-B14F-4D97-AF65-F5344CB8AC3E}">
        <p14:creationId xmlns:p14="http://schemas.microsoft.com/office/powerpoint/2010/main" val="3900374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7E19DF4-7DFB-497C-B7C2-6C8CB4E44C0F}" type="slidenum">
              <a:rPr lang="en-US" altLang="en-US"/>
              <a:pPr>
                <a:defRPr/>
              </a:pPr>
              <a:t>‹#›</a:t>
            </a:fld>
            <a:endParaRPr lang="en-US" altLang="en-US"/>
          </a:p>
        </p:txBody>
      </p:sp>
    </p:spTree>
    <p:extLst>
      <p:ext uri="{BB962C8B-B14F-4D97-AF65-F5344CB8AC3E}">
        <p14:creationId xmlns:p14="http://schemas.microsoft.com/office/powerpoint/2010/main" val="449638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89A8F16-F7B0-4ACC-A09B-25E4D861778E}" type="slidenum">
              <a:rPr lang="en-US" altLang="en-US"/>
              <a:pPr>
                <a:defRPr/>
              </a:pPr>
              <a:t>‹#›</a:t>
            </a:fld>
            <a:endParaRPr lang="en-US" altLang="en-US"/>
          </a:p>
        </p:txBody>
      </p:sp>
    </p:spTree>
    <p:extLst>
      <p:ext uri="{BB962C8B-B14F-4D97-AF65-F5344CB8AC3E}">
        <p14:creationId xmlns:p14="http://schemas.microsoft.com/office/powerpoint/2010/main" val="686567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5" y="1748118"/>
            <a:ext cx="10829926" cy="7436224"/>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2870656" y="1748118"/>
            <a:ext cx="18402300" cy="374590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445" y="9184341"/>
            <a:ext cx="10829926" cy="30022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294EC5E-19CB-43E7-B1A4-F6E77D461BA7}" type="slidenum">
              <a:rPr lang="en-US" altLang="en-US"/>
              <a:pPr>
                <a:defRPr/>
              </a:pPr>
              <a:t>‹#›</a:t>
            </a:fld>
            <a:endParaRPr lang="en-US" altLang="en-US"/>
          </a:p>
        </p:txBody>
      </p:sp>
    </p:spTree>
    <p:extLst>
      <p:ext uri="{BB962C8B-B14F-4D97-AF65-F5344CB8AC3E}">
        <p14:creationId xmlns:p14="http://schemas.microsoft.com/office/powerpoint/2010/main" val="4117944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9" y="30724289"/>
            <a:ext cx="19751278" cy="362622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6451999" y="3922059"/>
            <a:ext cx="19751278" cy="2633382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451999" y="34350512"/>
            <a:ext cx="19751278" cy="5152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F0BCD59-7D66-4FC4-A7F3-435C0E298E9B}" type="slidenum">
              <a:rPr lang="en-US" altLang="en-US"/>
              <a:pPr>
                <a:defRPr/>
              </a:pPr>
              <a:t>‹#›</a:t>
            </a:fld>
            <a:endParaRPr lang="en-US" altLang="en-US"/>
          </a:p>
        </p:txBody>
      </p:sp>
    </p:spTree>
    <p:extLst>
      <p:ext uri="{BB962C8B-B14F-4D97-AF65-F5344CB8AC3E}">
        <p14:creationId xmlns:p14="http://schemas.microsoft.com/office/powerpoint/2010/main" val="1045329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238" y="1757363"/>
            <a:ext cx="29627512"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460" tIns="214230" rIns="428460" bIns="214230" numCol="1" anchor="ctr" anchorCtr="0" compatLnSpc="1">
            <a:prstTxWarp prst="textNoShape">
              <a:avLst/>
            </a:prstTxWarp>
          </a:bodyPr>
          <a:lstStyle/>
          <a:p>
            <a:pPr lvl="0"/>
            <a:r>
              <a:rPr lang="en-US" altLang="en-US" smtClean="0"/>
              <a:t>Haga clic para cambiar el estilo de título	</a:t>
            </a:r>
          </a:p>
        </p:txBody>
      </p:sp>
      <p:sp>
        <p:nvSpPr>
          <p:cNvPr id="1027" name="Rectangle 3"/>
          <p:cNvSpPr>
            <a:spLocks noGrp="1" noChangeArrowheads="1"/>
          </p:cNvSpPr>
          <p:nvPr>
            <p:ph type="body" idx="1"/>
          </p:nvPr>
        </p:nvSpPr>
        <p:spPr bwMode="auto">
          <a:xfrm>
            <a:off x="1646238" y="10242550"/>
            <a:ext cx="29627512" cy="289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460" tIns="214230" rIns="428460" bIns="214230" numCol="1" anchor="t" anchorCtr="0" compatLnSpc="1">
            <a:prstTxWarp prst="textNoShape">
              <a:avLst/>
            </a:prstTxWarp>
          </a:bodyPr>
          <a:lstStyle/>
          <a:p>
            <a:pPr lvl="0"/>
            <a:r>
              <a:rPr lang="en-US" altLang="en-US" smtClean="0"/>
              <a:t>Haga clic para modificar el estilo de texto del patrón</a:t>
            </a:r>
          </a:p>
          <a:p>
            <a:pPr lvl="1"/>
            <a:r>
              <a:rPr lang="en-US" altLang="en-US" smtClean="0"/>
              <a:t>Segundo nivel</a:t>
            </a:r>
          </a:p>
          <a:p>
            <a:pPr lvl="2"/>
            <a:r>
              <a:rPr lang="en-US" altLang="en-US" smtClean="0"/>
              <a:t>Tercer nivel</a:t>
            </a:r>
          </a:p>
          <a:p>
            <a:pPr lvl="3"/>
            <a:r>
              <a:rPr lang="en-US" altLang="en-US" smtClean="0"/>
              <a:t>Cuarto nivel</a:t>
            </a:r>
          </a:p>
          <a:p>
            <a:pPr lvl="4"/>
            <a:r>
              <a:rPr lang="en-US" altLang="en-US" smtClean="0"/>
              <a:t>Quinto nivel</a:t>
            </a:r>
          </a:p>
        </p:txBody>
      </p:sp>
      <p:sp>
        <p:nvSpPr>
          <p:cNvPr id="1028" name="Rectangle 4"/>
          <p:cNvSpPr>
            <a:spLocks noGrp="1" noChangeArrowheads="1"/>
          </p:cNvSpPr>
          <p:nvPr>
            <p:ph type="dt" sz="half" idx="2"/>
          </p:nvPr>
        </p:nvSpPr>
        <p:spPr bwMode="auto">
          <a:xfrm>
            <a:off x="1644650" y="39968488"/>
            <a:ext cx="7681913"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defRPr sz="6600">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11247438" y="39968488"/>
            <a:ext cx="10425112"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lgn="ctr">
              <a:defRPr sz="6600">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23591838" y="39968488"/>
            <a:ext cx="7681912"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lgn="r">
              <a:defRPr sz="6600">
                <a:ea typeface="ＭＳ Ｐゴシック" charset="-128"/>
              </a:defRPr>
            </a:lvl1pPr>
          </a:lstStyle>
          <a:p>
            <a:pPr>
              <a:defRPr/>
            </a:pPr>
            <a:fld id="{3F38D020-1737-4268-A58F-48E5C11A41F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84663" rtl="0" eaLnBrk="0" fontAlgn="base" hangingPunct="0">
        <a:spcBef>
          <a:spcPct val="0"/>
        </a:spcBef>
        <a:spcAft>
          <a:spcPct val="0"/>
        </a:spcAft>
        <a:defRPr sz="20600">
          <a:solidFill>
            <a:schemeClr val="tx2"/>
          </a:solidFill>
          <a:latin typeface="+mj-lt"/>
          <a:ea typeface="ＭＳ Ｐゴシック" charset="-128"/>
          <a:cs typeface="ＭＳ Ｐゴシック" charset="-128"/>
        </a:defRPr>
      </a:lvl1pPr>
      <a:lvl2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2pPr>
      <a:lvl3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3pPr>
      <a:lvl4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4pPr>
      <a:lvl5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5pPr>
      <a:lvl6pPr marL="457200" algn="ctr" defTabSz="4284663" rtl="0" fontAlgn="base">
        <a:spcBef>
          <a:spcPct val="0"/>
        </a:spcBef>
        <a:spcAft>
          <a:spcPct val="0"/>
        </a:spcAft>
        <a:defRPr sz="20600">
          <a:solidFill>
            <a:schemeClr val="tx2"/>
          </a:solidFill>
          <a:latin typeface="Arial" charset="0"/>
        </a:defRPr>
      </a:lvl6pPr>
      <a:lvl7pPr marL="914400" algn="ctr" defTabSz="4284663" rtl="0" fontAlgn="base">
        <a:spcBef>
          <a:spcPct val="0"/>
        </a:spcBef>
        <a:spcAft>
          <a:spcPct val="0"/>
        </a:spcAft>
        <a:defRPr sz="20600">
          <a:solidFill>
            <a:schemeClr val="tx2"/>
          </a:solidFill>
          <a:latin typeface="Arial" charset="0"/>
        </a:defRPr>
      </a:lvl7pPr>
      <a:lvl8pPr marL="1371600" algn="ctr" defTabSz="4284663" rtl="0" fontAlgn="base">
        <a:spcBef>
          <a:spcPct val="0"/>
        </a:spcBef>
        <a:spcAft>
          <a:spcPct val="0"/>
        </a:spcAft>
        <a:defRPr sz="20600">
          <a:solidFill>
            <a:schemeClr val="tx2"/>
          </a:solidFill>
          <a:latin typeface="Arial" charset="0"/>
        </a:defRPr>
      </a:lvl8pPr>
      <a:lvl9pPr marL="1828800" algn="ctr" defTabSz="4284663" rtl="0" fontAlgn="base">
        <a:spcBef>
          <a:spcPct val="0"/>
        </a:spcBef>
        <a:spcAft>
          <a:spcPct val="0"/>
        </a:spcAft>
        <a:defRPr sz="20600">
          <a:solidFill>
            <a:schemeClr val="tx2"/>
          </a:solidFill>
          <a:latin typeface="Arial" charset="0"/>
        </a:defRPr>
      </a:lvl9pPr>
    </p:titleStyle>
    <p:bodyStyle>
      <a:lvl1pPr marL="1606550" indent="-1606550" algn="l" defTabSz="4284663" rtl="0" eaLnBrk="0" fontAlgn="base" hangingPunct="0">
        <a:spcBef>
          <a:spcPct val="20000"/>
        </a:spcBef>
        <a:spcAft>
          <a:spcPct val="0"/>
        </a:spcAft>
        <a:buChar char="•"/>
        <a:defRPr sz="15000">
          <a:solidFill>
            <a:schemeClr val="tx1"/>
          </a:solidFill>
          <a:latin typeface="+mn-lt"/>
          <a:ea typeface="ＭＳ Ｐゴシック" charset="-128"/>
          <a:cs typeface="ＭＳ Ｐゴシック" charset="-128"/>
        </a:defRPr>
      </a:lvl1pPr>
      <a:lvl2pPr marL="3481388" indent="-1339850" algn="l" defTabSz="4284663" rtl="0" eaLnBrk="0" fontAlgn="base" hangingPunct="0">
        <a:spcBef>
          <a:spcPct val="20000"/>
        </a:spcBef>
        <a:spcAft>
          <a:spcPct val="0"/>
        </a:spcAft>
        <a:buChar char="–"/>
        <a:defRPr sz="13100">
          <a:solidFill>
            <a:schemeClr val="tx1"/>
          </a:solidFill>
          <a:latin typeface="+mn-lt"/>
          <a:ea typeface="ＭＳ Ｐゴシック" charset="-128"/>
        </a:defRPr>
      </a:lvl2pPr>
      <a:lvl3pPr marL="5356225" indent="-1071563" algn="l" defTabSz="4284663" rtl="0" eaLnBrk="0" fontAlgn="base" hangingPunct="0">
        <a:spcBef>
          <a:spcPct val="20000"/>
        </a:spcBef>
        <a:spcAft>
          <a:spcPct val="0"/>
        </a:spcAft>
        <a:buChar char="•"/>
        <a:defRPr sz="11200">
          <a:solidFill>
            <a:schemeClr val="tx1"/>
          </a:solidFill>
          <a:latin typeface="+mn-lt"/>
          <a:ea typeface="ＭＳ Ｐゴシック" charset="-128"/>
        </a:defRPr>
      </a:lvl3pPr>
      <a:lvl4pPr marL="7497763" indent="-1071563" algn="l" defTabSz="4284663" rtl="0" eaLnBrk="0" fontAlgn="base" hangingPunct="0">
        <a:spcBef>
          <a:spcPct val="20000"/>
        </a:spcBef>
        <a:spcAft>
          <a:spcPct val="0"/>
        </a:spcAft>
        <a:buChar char="–"/>
        <a:defRPr sz="9400">
          <a:solidFill>
            <a:schemeClr val="tx1"/>
          </a:solidFill>
          <a:latin typeface="+mn-lt"/>
          <a:ea typeface="ＭＳ Ｐゴシック" charset="-128"/>
        </a:defRPr>
      </a:lvl4pPr>
      <a:lvl5pPr marL="9640888" indent="-1071563" algn="l" defTabSz="4284663" rtl="0" eaLnBrk="0" fontAlgn="base" hangingPunct="0">
        <a:spcBef>
          <a:spcPct val="20000"/>
        </a:spcBef>
        <a:spcAft>
          <a:spcPct val="0"/>
        </a:spcAft>
        <a:buChar char="»"/>
        <a:defRPr sz="9400">
          <a:solidFill>
            <a:schemeClr val="tx1"/>
          </a:solidFill>
          <a:latin typeface="+mn-lt"/>
          <a:ea typeface="ＭＳ Ｐゴシック" charset="-128"/>
        </a:defRPr>
      </a:lvl5pPr>
      <a:lvl6pPr marL="10098088" indent="-1071563" algn="l" defTabSz="4284663" rtl="0" fontAlgn="base">
        <a:spcBef>
          <a:spcPct val="20000"/>
        </a:spcBef>
        <a:spcAft>
          <a:spcPct val="0"/>
        </a:spcAft>
        <a:buChar char="»"/>
        <a:defRPr sz="9400">
          <a:solidFill>
            <a:schemeClr val="tx1"/>
          </a:solidFill>
          <a:latin typeface="+mn-lt"/>
        </a:defRPr>
      </a:lvl6pPr>
      <a:lvl7pPr marL="10555288" indent="-1071563" algn="l" defTabSz="4284663" rtl="0" fontAlgn="base">
        <a:spcBef>
          <a:spcPct val="20000"/>
        </a:spcBef>
        <a:spcAft>
          <a:spcPct val="0"/>
        </a:spcAft>
        <a:buChar char="»"/>
        <a:defRPr sz="9400">
          <a:solidFill>
            <a:schemeClr val="tx1"/>
          </a:solidFill>
          <a:latin typeface="+mn-lt"/>
        </a:defRPr>
      </a:lvl7pPr>
      <a:lvl8pPr marL="11012488" indent="-1071563" algn="l" defTabSz="4284663" rtl="0" fontAlgn="base">
        <a:spcBef>
          <a:spcPct val="20000"/>
        </a:spcBef>
        <a:spcAft>
          <a:spcPct val="0"/>
        </a:spcAft>
        <a:buChar char="»"/>
        <a:defRPr sz="9400">
          <a:solidFill>
            <a:schemeClr val="tx1"/>
          </a:solidFill>
          <a:latin typeface="+mn-lt"/>
        </a:defRPr>
      </a:lvl8pPr>
      <a:lvl9pPr marL="11469688" indent="-1071563" algn="l" defTabSz="4284663" rtl="0" fontAlgn="base">
        <a:spcBef>
          <a:spcPct val="20000"/>
        </a:spcBef>
        <a:spcAft>
          <a:spcPct val="0"/>
        </a:spcAft>
        <a:buChar char="»"/>
        <a:defRPr sz="9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jpe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jpeg"/><Relationship Id="rId5" Type="http://schemas.openxmlformats.org/officeDocument/2006/relationships/image" Target="../media/image3.jpeg"/><Relationship Id="rId15" Type="http://schemas.openxmlformats.org/officeDocument/2006/relationships/image" Target="../media/image13.png"/><Relationship Id="rId10" Type="http://schemas.openxmlformats.org/officeDocument/2006/relationships/image" Target="../media/image8.jpe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 Box 5"/>
          <p:cNvSpPr txBox="1">
            <a:spLocks noChangeArrowheads="1"/>
          </p:cNvSpPr>
          <p:nvPr/>
        </p:nvSpPr>
        <p:spPr bwMode="auto">
          <a:xfrm>
            <a:off x="5791200" y="2257425"/>
            <a:ext cx="21336000" cy="431800"/>
          </a:xfrm>
          <a:prstGeom prst="rect">
            <a:avLst/>
          </a:prstGeom>
          <a:noFill/>
          <a:ln w="9525">
            <a:noFill/>
            <a:miter lim="800000"/>
            <a:headEnd/>
            <a:tailEnd/>
          </a:ln>
          <a:effectLst/>
        </p:spPr>
        <p:txBody>
          <a:bodyPr lIns="98655" tIns="49327" rIns="98655" bIns="49327">
            <a:spAutoFit/>
          </a:bodyPr>
          <a:lstStyle>
            <a:lvl1pPr defTabSz="985838" eaLnBrk="0" hangingPunct="0">
              <a:defRPr sz="8400">
                <a:solidFill>
                  <a:schemeClr val="tx1"/>
                </a:solidFill>
                <a:latin typeface="Arial" charset="0"/>
                <a:ea typeface="ＭＳ Ｐゴシック" charset="-128"/>
              </a:defRPr>
            </a:lvl1pPr>
            <a:lvl2pPr marL="37931725" indent="-37474525" defTabSz="985838" eaLnBrk="0" hangingPunct="0">
              <a:defRPr sz="8400">
                <a:solidFill>
                  <a:schemeClr val="tx1"/>
                </a:solidFill>
                <a:latin typeface="Arial" charset="0"/>
                <a:ea typeface="ＭＳ Ｐゴシック" charset="-128"/>
              </a:defRPr>
            </a:lvl2pPr>
            <a:lvl3pPr eaLnBrk="0" hangingPunct="0">
              <a:defRPr sz="8400">
                <a:solidFill>
                  <a:schemeClr val="tx1"/>
                </a:solidFill>
                <a:latin typeface="Arial" charset="0"/>
                <a:ea typeface="ＭＳ Ｐゴシック" charset="-128"/>
              </a:defRPr>
            </a:lvl3pPr>
            <a:lvl4pPr eaLnBrk="0" hangingPunct="0">
              <a:defRPr sz="8400">
                <a:solidFill>
                  <a:schemeClr val="tx1"/>
                </a:solidFill>
                <a:latin typeface="Arial" charset="0"/>
                <a:ea typeface="ＭＳ Ｐゴシック" charset="-128"/>
              </a:defRPr>
            </a:lvl4pPr>
            <a:lvl5pPr eaLnBrk="0" hangingPunct="0">
              <a:defRPr sz="8400">
                <a:solidFill>
                  <a:schemeClr val="tx1"/>
                </a:solidFill>
                <a:latin typeface="Arial" charset="0"/>
                <a:ea typeface="ＭＳ Ｐゴシック" charset="-128"/>
              </a:defRPr>
            </a:lvl5pPr>
            <a:lvl6pPr marL="457200" eaLnBrk="0" fontAlgn="base" hangingPunct="0">
              <a:spcBef>
                <a:spcPct val="0"/>
              </a:spcBef>
              <a:spcAft>
                <a:spcPct val="0"/>
              </a:spcAft>
              <a:defRPr sz="8400">
                <a:solidFill>
                  <a:schemeClr val="tx1"/>
                </a:solidFill>
                <a:latin typeface="Arial" charset="0"/>
                <a:ea typeface="ＭＳ Ｐゴシック" charset="-128"/>
              </a:defRPr>
            </a:lvl6pPr>
            <a:lvl7pPr marL="914400" eaLnBrk="0" fontAlgn="base" hangingPunct="0">
              <a:spcBef>
                <a:spcPct val="0"/>
              </a:spcBef>
              <a:spcAft>
                <a:spcPct val="0"/>
              </a:spcAft>
              <a:defRPr sz="8400">
                <a:solidFill>
                  <a:schemeClr val="tx1"/>
                </a:solidFill>
                <a:latin typeface="Arial" charset="0"/>
                <a:ea typeface="ＭＳ Ｐゴシック" charset="-128"/>
              </a:defRPr>
            </a:lvl7pPr>
            <a:lvl8pPr marL="1371600" eaLnBrk="0" fontAlgn="base" hangingPunct="0">
              <a:spcBef>
                <a:spcPct val="0"/>
              </a:spcBef>
              <a:spcAft>
                <a:spcPct val="0"/>
              </a:spcAft>
              <a:defRPr sz="8400">
                <a:solidFill>
                  <a:schemeClr val="tx1"/>
                </a:solidFill>
                <a:latin typeface="Arial" charset="0"/>
                <a:ea typeface="ＭＳ Ｐゴシック" charset="-128"/>
              </a:defRPr>
            </a:lvl8pPr>
            <a:lvl9pPr marL="1828800" eaLnBrk="0" fontAlgn="base" hangingPunct="0">
              <a:spcBef>
                <a:spcPct val="0"/>
              </a:spcBef>
              <a:spcAft>
                <a:spcPct val="0"/>
              </a:spcAft>
              <a:defRPr sz="8400">
                <a:solidFill>
                  <a:schemeClr val="tx1"/>
                </a:solidFill>
                <a:latin typeface="Arial" charset="0"/>
                <a:ea typeface="ＭＳ Ｐゴシック" charset="-128"/>
              </a:defRPr>
            </a:lvl9pPr>
          </a:lstStyle>
          <a:p>
            <a:pPr algn="ctr" eaLnBrk="1" hangingPunct="1">
              <a:lnSpc>
                <a:spcPct val="30000"/>
              </a:lnSpc>
              <a:spcBef>
                <a:spcPct val="50000"/>
              </a:spcBef>
              <a:defRPr/>
            </a:pPr>
            <a:r>
              <a:rPr lang="en-US" altLang="en-US" sz="7200" b="1" dirty="0" smtClean="0">
                <a:effectLst>
                  <a:outerShdw blurRad="38100" dist="38100" dir="2700000" algn="tl">
                    <a:srgbClr val="C0C0C0"/>
                  </a:outerShdw>
                </a:effectLst>
                <a:latin typeface="Rockwell" panose="02060603020205020403" pitchFamily="18" charset="0"/>
              </a:rPr>
              <a:t>Senior Project, 2015, Spring</a:t>
            </a:r>
            <a:endParaRPr lang="en-US" altLang="en-US" sz="7200" dirty="0" smtClean="0">
              <a:latin typeface="Rockwell" panose="02060603020205020403" pitchFamily="18" charset="0"/>
            </a:endParaRPr>
          </a:p>
        </p:txBody>
      </p:sp>
      <p:sp>
        <p:nvSpPr>
          <p:cNvPr id="2051" name="Text Box 12"/>
          <p:cNvSpPr txBox="1">
            <a:spLocks noChangeArrowheads="1"/>
          </p:cNvSpPr>
          <p:nvPr/>
        </p:nvSpPr>
        <p:spPr bwMode="auto">
          <a:xfrm>
            <a:off x="6561138" y="2732784"/>
            <a:ext cx="19796125" cy="2454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655" tIns="49327" rIns="98655" bIns="49327">
            <a:spAutoFit/>
          </a:bodyPr>
          <a:lstStyle>
            <a:lvl1pPr defTabSz="985838" eaLnBrk="0" hangingPunct="0">
              <a:spcBef>
                <a:spcPct val="20000"/>
              </a:spcBef>
              <a:buChar char="•"/>
              <a:defRPr sz="15000">
                <a:solidFill>
                  <a:schemeClr val="tx1"/>
                </a:solidFill>
                <a:latin typeface="Arial" charset="0"/>
                <a:ea typeface="ＭＳ Ｐゴシック" pitchFamily="34" charset="-128"/>
              </a:defRPr>
            </a:lvl1pPr>
            <a:lvl2pPr marL="37931725" indent="-37474525" defTabSz="985838" eaLnBrk="0" hangingPunct="0">
              <a:spcBef>
                <a:spcPct val="20000"/>
              </a:spcBef>
              <a:buChar char="–"/>
              <a:defRPr sz="13100">
                <a:solidFill>
                  <a:schemeClr val="tx1"/>
                </a:solidFill>
                <a:latin typeface="Arial" charset="0"/>
                <a:ea typeface="ＭＳ Ｐゴシック" pitchFamily="34" charset="-128"/>
              </a:defRPr>
            </a:lvl2pPr>
            <a:lvl3pPr marL="5356225" indent="-1071563" defTabSz="985838" eaLnBrk="0" hangingPunct="0">
              <a:spcBef>
                <a:spcPct val="20000"/>
              </a:spcBef>
              <a:buChar char="•"/>
              <a:defRPr sz="11200">
                <a:solidFill>
                  <a:schemeClr val="tx1"/>
                </a:solidFill>
                <a:latin typeface="Arial" charset="0"/>
                <a:ea typeface="ＭＳ Ｐゴシック" pitchFamily="34" charset="-128"/>
              </a:defRPr>
            </a:lvl3pPr>
            <a:lvl4pPr marL="7497763" indent="-1071563" defTabSz="985838" eaLnBrk="0" hangingPunct="0">
              <a:spcBef>
                <a:spcPct val="20000"/>
              </a:spcBef>
              <a:buChar char="–"/>
              <a:defRPr sz="9400">
                <a:solidFill>
                  <a:schemeClr val="tx1"/>
                </a:solidFill>
                <a:latin typeface="Arial" charset="0"/>
                <a:ea typeface="ＭＳ Ｐゴシック" pitchFamily="34" charset="-128"/>
              </a:defRPr>
            </a:lvl4pPr>
            <a:lvl5pPr marL="9640888" indent="-1071563" defTabSz="985838" eaLnBrk="0" hangingPunct="0">
              <a:spcBef>
                <a:spcPct val="20000"/>
              </a:spcBef>
              <a:buChar char="»"/>
              <a:defRPr sz="9400">
                <a:solidFill>
                  <a:schemeClr val="tx1"/>
                </a:solidFill>
                <a:latin typeface="Arial" charset="0"/>
                <a:ea typeface="ＭＳ Ｐゴシック" pitchFamily="34" charset="-128"/>
              </a:defRPr>
            </a:lvl5pPr>
            <a:lvl6pPr marL="10098088" indent="-1071563"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6pPr>
            <a:lvl7pPr marL="10555288" indent="-1071563"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7pPr>
            <a:lvl8pPr marL="11012488" indent="-1071563"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8pPr>
            <a:lvl9pPr marL="11469688" indent="-1071563"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9pPr>
          </a:lstStyle>
          <a:p>
            <a:pPr algn="ctr" eaLnBrk="1" hangingPunct="1">
              <a:spcBef>
                <a:spcPct val="0"/>
              </a:spcBef>
              <a:buFontTx/>
              <a:buNone/>
            </a:pPr>
            <a:r>
              <a:rPr lang="en-US" altLang="en-US" sz="4800" b="1" dirty="0">
                <a:solidFill>
                  <a:srgbClr val="003366"/>
                </a:solidFill>
              </a:rPr>
              <a:t>Smart Systems for Occupancy and Building Energy Control</a:t>
            </a:r>
          </a:p>
          <a:p>
            <a:pPr algn="ctr" eaLnBrk="1" hangingPunct="1">
              <a:spcBef>
                <a:spcPct val="0"/>
              </a:spcBef>
              <a:buFontTx/>
              <a:buNone/>
            </a:pPr>
            <a:r>
              <a:rPr lang="en-US" altLang="en-US" sz="3500" b="1" dirty="0">
                <a:solidFill>
                  <a:srgbClr val="003366"/>
                </a:solidFill>
              </a:rPr>
              <a:t>Student: </a:t>
            </a:r>
            <a:r>
              <a:rPr lang="en-US" altLang="en-US" sz="3500" dirty="0">
                <a:solidFill>
                  <a:srgbClr val="003366"/>
                </a:solidFill>
              </a:rPr>
              <a:t>Maria E. Presa Reyes, Florida International University</a:t>
            </a:r>
          </a:p>
          <a:p>
            <a:pPr algn="ctr" eaLnBrk="1" hangingPunct="1">
              <a:spcBef>
                <a:spcPct val="0"/>
              </a:spcBef>
              <a:buNone/>
            </a:pPr>
            <a:r>
              <a:rPr lang="en-US" altLang="en-US" sz="3500" b="1" dirty="0">
                <a:solidFill>
                  <a:srgbClr val="003366"/>
                </a:solidFill>
              </a:rPr>
              <a:t>Mentor:</a:t>
            </a:r>
            <a:r>
              <a:rPr lang="en-US" altLang="en-US" sz="3500" b="1" i="1" dirty="0">
                <a:solidFill>
                  <a:srgbClr val="003366"/>
                </a:solidFill>
              </a:rPr>
              <a:t> </a:t>
            </a:r>
            <a:r>
              <a:rPr lang="en-US" altLang="en-US" sz="3500" i="1" dirty="0">
                <a:solidFill>
                  <a:srgbClr val="003366"/>
                </a:solidFill>
              </a:rPr>
              <a:t>Leonardo Bobadilla and Ali </a:t>
            </a:r>
            <a:r>
              <a:rPr lang="en-US" altLang="en-US" sz="3500" i="1" dirty="0" smtClean="0">
                <a:solidFill>
                  <a:srgbClr val="003366"/>
                </a:solidFill>
              </a:rPr>
              <a:t>Mostafavi, </a:t>
            </a:r>
            <a:r>
              <a:rPr lang="en-US" altLang="en-US" sz="3500" dirty="0">
                <a:solidFill>
                  <a:srgbClr val="003366"/>
                </a:solidFill>
              </a:rPr>
              <a:t>Florida International </a:t>
            </a:r>
            <a:r>
              <a:rPr lang="en-US" altLang="en-US" sz="3500" dirty="0" smtClean="0">
                <a:solidFill>
                  <a:srgbClr val="003366"/>
                </a:solidFill>
              </a:rPr>
              <a:t>University</a:t>
            </a:r>
            <a:endParaRPr lang="en-US" altLang="ja-JP" sz="3500" dirty="0">
              <a:solidFill>
                <a:srgbClr val="003366"/>
              </a:solidFill>
            </a:endParaRPr>
          </a:p>
          <a:p>
            <a:pPr algn="ctr" eaLnBrk="1" hangingPunct="1">
              <a:spcBef>
                <a:spcPct val="0"/>
              </a:spcBef>
              <a:buFontTx/>
              <a:buNone/>
            </a:pPr>
            <a:r>
              <a:rPr lang="en-US" altLang="en-US" sz="3500" b="1" dirty="0">
                <a:solidFill>
                  <a:srgbClr val="003366"/>
                </a:solidFill>
              </a:rPr>
              <a:t>Instructor:</a:t>
            </a:r>
            <a:r>
              <a:rPr lang="en-US" altLang="en-US" sz="3500" b="1" i="1" dirty="0">
                <a:solidFill>
                  <a:srgbClr val="003366"/>
                </a:solidFill>
              </a:rPr>
              <a:t> </a:t>
            </a:r>
            <a:r>
              <a:rPr lang="en-US" altLang="en-US" sz="3500" dirty="0">
                <a:solidFill>
                  <a:srgbClr val="003366"/>
                </a:solidFill>
              </a:rPr>
              <a:t>Masoud Sadjadi, Florida International </a:t>
            </a:r>
            <a:r>
              <a:rPr lang="en-US" altLang="en-US" sz="3500" dirty="0" smtClean="0">
                <a:solidFill>
                  <a:srgbClr val="003366"/>
                </a:solidFill>
              </a:rPr>
              <a:t>University</a:t>
            </a:r>
            <a:endParaRPr lang="en-US" altLang="en-US" sz="3500" dirty="0">
              <a:solidFill>
                <a:srgbClr val="003366"/>
              </a:solidFill>
            </a:endParaRPr>
          </a:p>
        </p:txBody>
      </p:sp>
      <p:sp>
        <p:nvSpPr>
          <p:cNvPr id="14341" name="Rectangle 18"/>
          <p:cNvSpPr>
            <a:spLocks noChangeArrowheads="1"/>
          </p:cNvSpPr>
          <p:nvPr/>
        </p:nvSpPr>
        <p:spPr bwMode="auto">
          <a:xfrm>
            <a:off x="914400" y="5492134"/>
            <a:ext cx="31089600" cy="35884466"/>
          </a:xfrm>
          <a:prstGeom prst="rect">
            <a:avLst/>
          </a:prstGeom>
          <a:ln w="57150">
            <a:headEnd/>
            <a:tailEnd/>
          </a:ln>
        </p:spPr>
        <p:style>
          <a:lnRef idx="2">
            <a:schemeClr val="accent5"/>
          </a:lnRef>
          <a:fillRef idx="1">
            <a:schemeClr val="lt1"/>
          </a:fillRef>
          <a:effectRef idx="0">
            <a:schemeClr val="accent5"/>
          </a:effectRef>
          <a:fontRef idx="minor">
            <a:schemeClr val="dk1"/>
          </a:fontRef>
        </p:style>
        <p:txBody>
          <a:bodyPr wrap="none" anchor="ctr"/>
          <a:lstStyle>
            <a:lvl1pPr eaLnBrk="0" hangingPunct="0">
              <a:defRPr sz="8400">
                <a:solidFill>
                  <a:schemeClr val="tx1"/>
                </a:solidFill>
                <a:latin typeface="Arial" charset="0"/>
                <a:ea typeface="ＭＳ Ｐゴシック" charset="-128"/>
              </a:defRPr>
            </a:lvl1pPr>
            <a:lvl2pPr marL="37931725" indent="-37474525" eaLnBrk="0" hangingPunct="0">
              <a:defRPr sz="8400">
                <a:solidFill>
                  <a:schemeClr val="tx1"/>
                </a:solidFill>
                <a:latin typeface="Arial" charset="0"/>
                <a:ea typeface="ＭＳ Ｐゴシック" charset="-128"/>
              </a:defRPr>
            </a:lvl2pPr>
            <a:lvl3pPr eaLnBrk="0" hangingPunct="0">
              <a:defRPr sz="8400">
                <a:solidFill>
                  <a:schemeClr val="tx1"/>
                </a:solidFill>
                <a:latin typeface="Arial" charset="0"/>
                <a:ea typeface="ＭＳ Ｐゴシック" charset="-128"/>
              </a:defRPr>
            </a:lvl3pPr>
            <a:lvl4pPr eaLnBrk="0" hangingPunct="0">
              <a:defRPr sz="8400">
                <a:solidFill>
                  <a:schemeClr val="tx1"/>
                </a:solidFill>
                <a:latin typeface="Arial" charset="0"/>
                <a:ea typeface="ＭＳ Ｐゴシック" charset="-128"/>
              </a:defRPr>
            </a:lvl4pPr>
            <a:lvl5pPr eaLnBrk="0" hangingPunct="0">
              <a:defRPr sz="8400">
                <a:solidFill>
                  <a:schemeClr val="tx1"/>
                </a:solidFill>
                <a:latin typeface="Arial" charset="0"/>
                <a:ea typeface="ＭＳ Ｐゴシック" charset="-128"/>
              </a:defRPr>
            </a:lvl5pPr>
            <a:lvl6pPr marL="457200" eaLnBrk="0" fontAlgn="base" hangingPunct="0">
              <a:spcBef>
                <a:spcPct val="0"/>
              </a:spcBef>
              <a:spcAft>
                <a:spcPct val="0"/>
              </a:spcAft>
              <a:defRPr sz="8400">
                <a:solidFill>
                  <a:schemeClr val="tx1"/>
                </a:solidFill>
                <a:latin typeface="Arial" charset="0"/>
                <a:ea typeface="ＭＳ Ｐゴシック" charset="-128"/>
              </a:defRPr>
            </a:lvl6pPr>
            <a:lvl7pPr marL="914400" eaLnBrk="0" fontAlgn="base" hangingPunct="0">
              <a:spcBef>
                <a:spcPct val="0"/>
              </a:spcBef>
              <a:spcAft>
                <a:spcPct val="0"/>
              </a:spcAft>
              <a:defRPr sz="8400">
                <a:solidFill>
                  <a:schemeClr val="tx1"/>
                </a:solidFill>
                <a:latin typeface="Arial" charset="0"/>
                <a:ea typeface="ＭＳ Ｐゴシック" charset="-128"/>
              </a:defRPr>
            </a:lvl7pPr>
            <a:lvl8pPr marL="1371600" eaLnBrk="0" fontAlgn="base" hangingPunct="0">
              <a:spcBef>
                <a:spcPct val="0"/>
              </a:spcBef>
              <a:spcAft>
                <a:spcPct val="0"/>
              </a:spcAft>
              <a:defRPr sz="8400">
                <a:solidFill>
                  <a:schemeClr val="tx1"/>
                </a:solidFill>
                <a:latin typeface="Arial" charset="0"/>
                <a:ea typeface="ＭＳ Ｐゴシック" charset="-128"/>
              </a:defRPr>
            </a:lvl8pPr>
            <a:lvl9pPr marL="1828800" eaLnBrk="0" fontAlgn="base" hangingPunct="0">
              <a:spcBef>
                <a:spcPct val="0"/>
              </a:spcBef>
              <a:spcAft>
                <a:spcPct val="0"/>
              </a:spcAft>
              <a:defRPr sz="8400">
                <a:solidFill>
                  <a:schemeClr val="tx1"/>
                </a:solidFill>
                <a:latin typeface="Arial" charset="0"/>
                <a:ea typeface="ＭＳ Ｐゴシック" charset="-128"/>
              </a:defRPr>
            </a:lvl9pPr>
          </a:lstStyle>
          <a:p>
            <a:pPr eaLnBrk="1" hangingPunct="1">
              <a:defRPr/>
            </a:pPr>
            <a:endParaRPr lang="en-US" altLang="en-US" smtClean="0"/>
          </a:p>
        </p:txBody>
      </p:sp>
      <p:sp>
        <p:nvSpPr>
          <p:cNvPr id="2056" name="Rectangle 6"/>
          <p:cNvSpPr>
            <a:spLocks noChangeArrowheads="1"/>
          </p:cNvSpPr>
          <p:nvPr/>
        </p:nvSpPr>
        <p:spPr bwMode="auto">
          <a:xfrm>
            <a:off x="15925800" y="384175"/>
            <a:ext cx="6019800"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har char="•"/>
              <a:defRPr sz="15000">
                <a:solidFill>
                  <a:schemeClr val="tx1"/>
                </a:solidFill>
                <a:latin typeface="Arial" charset="0"/>
                <a:ea typeface="ＭＳ Ｐゴシック" pitchFamily="34" charset="-128"/>
              </a:defRPr>
            </a:lvl1pPr>
            <a:lvl2pPr marL="37931725" indent="-37474525" eaLnBrk="0" hangingPunct="0">
              <a:spcBef>
                <a:spcPct val="20000"/>
              </a:spcBef>
              <a:buChar char="–"/>
              <a:defRPr sz="13100">
                <a:solidFill>
                  <a:schemeClr val="tx1"/>
                </a:solidFill>
                <a:latin typeface="Arial" charset="0"/>
                <a:ea typeface="ＭＳ Ｐゴシック" pitchFamily="34" charset="-128"/>
              </a:defRPr>
            </a:lvl2pPr>
            <a:lvl3pPr marL="5356225" indent="-1071563" eaLnBrk="0" hangingPunct="0">
              <a:spcBef>
                <a:spcPct val="20000"/>
              </a:spcBef>
              <a:buChar char="•"/>
              <a:defRPr sz="11200">
                <a:solidFill>
                  <a:schemeClr val="tx1"/>
                </a:solidFill>
                <a:latin typeface="Arial" charset="0"/>
                <a:ea typeface="ＭＳ Ｐゴシック" pitchFamily="34" charset="-128"/>
              </a:defRPr>
            </a:lvl3pPr>
            <a:lvl4pPr marL="7497763" indent="-1071563" eaLnBrk="0" hangingPunct="0">
              <a:spcBef>
                <a:spcPct val="20000"/>
              </a:spcBef>
              <a:buChar char="–"/>
              <a:defRPr sz="9400">
                <a:solidFill>
                  <a:schemeClr val="tx1"/>
                </a:solidFill>
                <a:latin typeface="Arial" charset="0"/>
                <a:ea typeface="ＭＳ Ｐゴシック" pitchFamily="34" charset="-128"/>
              </a:defRPr>
            </a:lvl4pPr>
            <a:lvl5pPr marL="9640888" indent="-1071563" eaLnBrk="0" hangingPunct="0">
              <a:spcBef>
                <a:spcPct val="20000"/>
              </a:spcBef>
              <a:buChar char="»"/>
              <a:defRPr sz="9400">
                <a:solidFill>
                  <a:schemeClr val="tx1"/>
                </a:solidFill>
                <a:latin typeface="Arial" charset="0"/>
                <a:ea typeface="ＭＳ Ｐゴシック" pitchFamily="34" charset="-128"/>
              </a:defRPr>
            </a:lvl5pPr>
            <a:lvl6pPr marL="10098088" indent="-1071563" eaLnBrk="0" fontAlgn="base" hangingPunct="0">
              <a:spcBef>
                <a:spcPct val="20000"/>
              </a:spcBef>
              <a:spcAft>
                <a:spcPct val="0"/>
              </a:spcAft>
              <a:buChar char="»"/>
              <a:defRPr sz="9400">
                <a:solidFill>
                  <a:schemeClr val="tx1"/>
                </a:solidFill>
                <a:latin typeface="Arial" charset="0"/>
                <a:ea typeface="ＭＳ Ｐゴシック" pitchFamily="34" charset="-128"/>
              </a:defRPr>
            </a:lvl6pPr>
            <a:lvl7pPr marL="10555288" indent="-1071563" eaLnBrk="0" fontAlgn="base" hangingPunct="0">
              <a:spcBef>
                <a:spcPct val="20000"/>
              </a:spcBef>
              <a:spcAft>
                <a:spcPct val="0"/>
              </a:spcAft>
              <a:buChar char="»"/>
              <a:defRPr sz="9400">
                <a:solidFill>
                  <a:schemeClr val="tx1"/>
                </a:solidFill>
                <a:latin typeface="Arial" charset="0"/>
                <a:ea typeface="ＭＳ Ｐゴシック" pitchFamily="34" charset="-128"/>
              </a:defRPr>
            </a:lvl7pPr>
            <a:lvl8pPr marL="11012488" indent="-1071563" eaLnBrk="0" fontAlgn="base" hangingPunct="0">
              <a:spcBef>
                <a:spcPct val="20000"/>
              </a:spcBef>
              <a:spcAft>
                <a:spcPct val="0"/>
              </a:spcAft>
              <a:buChar char="»"/>
              <a:defRPr sz="9400">
                <a:solidFill>
                  <a:schemeClr val="tx1"/>
                </a:solidFill>
                <a:latin typeface="Arial" charset="0"/>
                <a:ea typeface="ＭＳ Ｐゴシック" pitchFamily="34" charset="-128"/>
              </a:defRPr>
            </a:lvl8pPr>
            <a:lvl9pPr marL="11469688" indent="-1071563" eaLnBrk="0" fontAlgn="base" hangingPunct="0">
              <a:spcBef>
                <a:spcPct val="20000"/>
              </a:spcBef>
              <a:spcAft>
                <a:spcPct val="0"/>
              </a:spcAft>
              <a:buChar char="»"/>
              <a:defRPr sz="9400">
                <a:solidFill>
                  <a:schemeClr val="tx1"/>
                </a:solidFill>
                <a:latin typeface="Arial" charset="0"/>
                <a:ea typeface="ＭＳ Ｐゴシック" pitchFamily="34" charset="-128"/>
              </a:defRPr>
            </a:lvl9pPr>
          </a:lstStyle>
          <a:p>
            <a:pPr eaLnBrk="1" hangingPunct="1">
              <a:spcBef>
                <a:spcPct val="0"/>
              </a:spcBef>
              <a:buFontTx/>
              <a:buNone/>
            </a:pPr>
            <a:r>
              <a:rPr lang="en-US" altLang="en-US" sz="3600" b="1">
                <a:solidFill>
                  <a:srgbClr val="133241"/>
                </a:solidFill>
                <a:latin typeface="Rockwell" pitchFamily="18" charset="0"/>
              </a:rPr>
              <a:t>School of Computing &amp; Information Sciences</a:t>
            </a:r>
            <a:endParaRPr lang="en-US" altLang="en-US" sz="3600">
              <a:solidFill>
                <a:srgbClr val="133241"/>
              </a:solidFill>
              <a:latin typeface="Rockwell" pitchFamily="18" charset="0"/>
            </a:endParaRPr>
          </a:p>
        </p:txBody>
      </p:sp>
      <p:pic>
        <p:nvPicPr>
          <p:cNvPr id="2057" name="Picture 3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182600" y="381000"/>
            <a:ext cx="2630488"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8" name="Group 1"/>
          <p:cNvGrpSpPr>
            <a:grpSpLocks/>
          </p:cNvGrpSpPr>
          <p:nvPr/>
        </p:nvGrpSpPr>
        <p:grpSpPr bwMode="auto">
          <a:xfrm>
            <a:off x="1892300" y="5794375"/>
            <a:ext cx="9336088" cy="11911307"/>
            <a:chOff x="1892300" y="5794375"/>
            <a:chExt cx="9336088" cy="11911419"/>
          </a:xfrm>
        </p:grpSpPr>
        <p:sp>
          <p:nvSpPr>
            <p:cNvPr id="2092" name="Text Box 19"/>
            <p:cNvSpPr txBox="1">
              <a:spLocks noChangeArrowheads="1"/>
            </p:cNvSpPr>
            <p:nvPr/>
          </p:nvSpPr>
          <p:spPr bwMode="auto">
            <a:xfrm>
              <a:off x="1892300" y="6564587"/>
              <a:ext cx="9336088" cy="11141207"/>
            </a:xfrm>
            <a:prstGeom prst="rect">
              <a:avLst/>
            </a:prstGeom>
            <a:ln>
              <a:headEnd/>
              <a:tailEnd/>
            </a:ln>
            <a:scene3d>
              <a:camera prst="orthographicFront"/>
              <a:lightRig rig="threePt" dir="t"/>
            </a:scene3d>
            <a:sp3d>
              <a:bevelT/>
            </a:sp3d>
          </p:spPr>
          <p:style>
            <a:lnRef idx="2">
              <a:schemeClr val="accent1"/>
            </a:lnRef>
            <a:fillRef idx="1">
              <a:schemeClr val="lt1"/>
            </a:fillRef>
            <a:effectRef idx="0">
              <a:schemeClr val="accent1"/>
            </a:effectRef>
            <a:fontRef idx="minor">
              <a:schemeClr val="dk1"/>
            </a:fontRef>
          </p:style>
          <p:txBody>
            <a:bodyPr lIns="98655" tIns="49327" rIns="98655" bIns="49327">
              <a:spAutoFit/>
            </a:bodyPr>
            <a:lstStyle>
              <a:lvl1pPr defTabSz="985838" eaLnBrk="0" hangingPunct="0">
                <a:spcBef>
                  <a:spcPct val="20000"/>
                </a:spcBef>
                <a:buChar char="•"/>
                <a:defRPr sz="15000">
                  <a:solidFill>
                    <a:schemeClr val="tx1"/>
                  </a:solidFill>
                  <a:latin typeface="Arial" charset="0"/>
                  <a:ea typeface="ＭＳ Ｐゴシック" pitchFamily="34" charset="-128"/>
                </a:defRPr>
              </a:lvl1pPr>
              <a:lvl2pPr marL="742950" indent="-285750" defTabSz="985838" eaLnBrk="0" hangingPunct="0">
                <a:spcBef>
                  <a:spcPct val="20000"/>
                </a:spcBef>
                <a:buChar char="–"/>
                <a:defRPr sz="13100">
                  <a:solidFill>
                    <a:schemeClr val="tx1"/>
                  </a:solidFill>
                  <a:latin typeface="Arial" charset="0"/>
                  <a:ea typeface="ＭＳ Ｐゴシック" pitchFamily="34" charset="-128"/>
                </a:defRPr>
              </a:lvl2pPr>
              <a:lvl3pPr marL="1143000" indent="-228600" defTabSz="985838" eaLnBrk="0" hangingPunct="0">
                <a:spcBef>
                  <a:spcPct val="20000"/>
                </a:spcBef>
                <a:buChar char="•"/>
                <a:defRPr sz="11200">
                  <a:solidFill>
                    <a:schemeClr val="tx1"/>
                  </a:solidFill>
                  <a:latin typeface="Arial" charset="0"/>
                  <a:ea typeface="ＭＳ Ｐゴシック" pitchFamily="34" charset="-128"/>
                </a:defRPr>
              </a:lvl3pPr>
              <a:lvl4pPr marL="1600200" indent="-228600" defTabSz="985838" eaLnBrk="0" hangingPunct="0">
                <a:spcBef>
                  <a:spcPct val="20000"/>
                </a:spcBef>
                <a:buChar char="–"/>
                <a:defRPr sz="9400">
                  <a:solidFill>
                    <a:schemeClr val="tx1"/>
                  </a:solidFill>
                  <a:latin typeface="Arial" charset="0"/>
                  <a:ea typeface="ＭＳ Ｐゴシック" pitchFamily="34" charset="-128"/>
                </a:defRPr>
              </a:lvl4pPr>
              <a:lvl5pPr marL="2057400" indent="-228600" defTabSz="985838" eaLnBrk="0" hangingPunct="0">
                <a:spcBef>
                  <a:spcPct val="20000"/>
                </a:spcBef>
                <a:buChar char="»"/>
                <a:defRPr sz="9400">
                  <a:solidFill>
                    <a:schemeClr val="tx1"/>
                  </a:solidFill>
                  <a:latin typeface="Arial" charset="0"/>
                  <a:ea typeface="ＭＳ Ｐゴシック" pitchFamily="34" charset="-128"/>
                </a:defRPr>
              </a:lvl5pPr>
              <a:lvl6pPr marL="2514600" indent="-228600"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6pPr>
              <a:lvl7pPr marL="2971800" indent="-228600"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7pPr>
              <a:lvl8pPr marL="3429000" indent="-228600"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8pPr>
              <a:lvl9pPr marL="3886200" indent="-228600"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9pPr>
            </a:lstStyle>
            <a:p>
              <a:pPr algn="ctr" eaLnBrk="1" hangingPunct="1">
                <a:spcBef>
                  <a:spcPct val="50000"/>
                </a:spcBef>
                <a:buFontTx/>
                <a:buNone/>
                <a:defRPr/>
              </a:pPr>
              <a:endParaRPr lang="en-US" altLang="en-US" sz="4100" b="1" dirty="0" smtClean="0">
                <a:solidFill>
                  <a:srgbClr val="336699"/>
                </a:solidFill>
              </a:endParaRPr>
            </a:p>
            <a:p>
              <a:pPr algn="ctr" eaLnBrk="1" hangingPunct="1">
                <a:spcBef>
                  <a:spcPct val="50000"/>
                </a:spcBef>
                <a:buFontTx/>
                <a:buNone/>
                <a:defRPr/>
              </a:pPr>
              <a:endParaRPr lang="en-US" altLang="en-US" sz="4100" b="1" dirty="0" smtClean="0">
                <a:solidFill>
                  <a:srgbClr val="336699"/>
                </a:solidFill>
              </a:endParaRPr>
            </a:p>
            <a:p>
              <a:pPr algn="ctr" eaLnBrk="1" hangingPunct="1">
                <a:spcBef>
                  <a:spcPct val="50000"/>
                </a:spcBef>
                <a:buFontTx/>
                <a:buNone/>
                <a:defRPr/>
              </a:pPr>
              <a:endParaRPr lang="en-US" altLang="en-US" sz="4100" b="1" dirty="0" smtClean="0">
                <a:solidFill>
                  <a:srgbClr val="336699"/>
                </a:solidFill>
              </a:endParaRPr>
            </a:p>
            <a:p>
              <a:pPr algn="ctr" eaLnBrk="1" hangingPunct="1">
                <a:spcBef>
                  <a:spcPct val="50000"/>
                </a:spcBef>
                <a:buFontTx/>
                <a:buNone/>
                <a:defRPr/>
              </a:pPr>
              <a:endParaRPr lang="en-US" altLang="en-US" sz="4100" b="1" dirty="0" smtClean="0">
                <a:solidFill>
                  <a:srgbClr val="336699"/>
                </a:solidFill>
              </a:endParaRPr>
            </a:p>
            <a:p>
              <a:pPr algn="ctr" eaLnBrk="1" hangingPunct="1">
                <a:spcBef>
                  <a:spcPct val="50000"/>
                </a:spcBef>
                <a:buFontTx/>
                <a:buNone/>
                <a:defRPr/>
              </a:pPr>
              <a:endParaRPr lang="en-US" altLang="en-US" sz="4100" b="1" dirty="0" smtClean="0">
                <a:solidFill>
                  <a:srgbClr val="336699"/>
                </a:solidFill>
              </a:endParaRPr>
            </a:p>
            <a:p>
              <a:pPr algn="just" eaLnBrk="1" hangingPunct="1">
                <a:spcBef>
                  <a:spcPct val="50000"/>
                </a:spcBef>
                <a:buFontTx/>
                <a:buNone/>
                <a:defRPr/>
              </a:pPr>
              <a:r>
                <a:rPr lang="en-US" altLang="en-US" sz="4100" dirty="0" smtClean="0">
                  <a:solidFill>
                    <a:srgbClr val="336699"/>
                  </a:solidFill>
                </a:rPr>
                <a:t>Buildings are the number one energy consumers in the United States. It has been estimated around 30% of the electricity consumed is being wasted through inefficient usage. Our goal is to be able to motivate people to save energy by demonstrating their energy performance and comparing the performance of one room with the rest of the building. </a:t>
              </a:r>
            </a:p>
          </p:txBody>
        </p:sp>
        <p:sp>
          <p:nvSpPr>
            <p:cNvPr id="215" name="Text Box 19"/>
            <p:cNvSpPr txBox="1">
              <a:spLocks noChangeArrowheads="1"/>
            </p:cNvSpPr>
            <p:nvPr/>
          </p:nvSpPr>
          <p:spPr bwMode="auto">
            <a:xfrm>
              <a:off x="3816350" y="5794375"/>
              <a:ext cx="5486400" cy="731845"/>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lIns="98655" tIns="49327" rIns="98655" bIns="49327">
              <a:spAutoFit/>
            </a:bodyPr>
            <a:lstStyle/>
            <a:p>
              <a:pPr algn="ctr" defTabSz="985838">
                <a:spcBef>
                  <a:spcPct val="50000"/>
                </a:spcBef>
                <a:defRPr/>
              </a:pPr>
              <a:r>
                <a:rPr lang="en-US" sz="4100" b="1" dirty="0">
                  <a:solidFill>
                    <a:srgbClr val="336699"/>
                  </a:solidFill>
                  <a:effectLst>
                    <a:outerShdw blurRad="38100" dist="38100" dir="2700000" algn="tl">
                      <a:srgbClr val="DDDDDD"/>
                    </a:outerShdw>
                  </a:effectLst>
                  <a:cs typeface="ＭＳ Ｐゴシック" charset="-128"/>
                </a:rPr>
                <a:t>Problem</a:t>
              </a:r>
            </a:p>
          </p:txBody>
        </p:sp>
      </p:grpSp>
      <p:grpSp>
        <p:nvGrpSpPr>
          <p:cNvPr id="2059" name="Group 2"/>
          <p:cNvGrpSpPr>
            <a:grpSpLocks/>
          </p:cNvGrpSpPr>
          <p:nvPr/>
        </p:nvGrpSpPr>
        <p:grpSpPr bwMode="auto">
          <a:xfrm>
            <a:off x="11725274" y="5792788"/>
            <a:ext cx="9610725" cy="5875861"/>
            <a:chOff x="12041188" y="5792788"/>
            <a:chExt cx="9051925" cy="5875495"/>
          </a:xfrm>
        </p:grpSpPr>
        <p:sp>
          <p:nvSpPr>
            <p:cNvPr id="2090" name="Text Box 19"/>
            <p:cNvSpPr txBox="1">
              <a:spLocks noChangeArrowheads="1"/>
            </p:cNvSpPr>
            <p:nvPr/>
          </p:nvSpPr>
          <p:spPr bwMode="auto">
            <a:xfrm>
              <a:off x="12041188" y="6521450"/>
              <a:ext cx="9051925" cy="5146833"/>
            </a:xfrm>
            <a:prstGeom prst="rect">
              <a:avLst/>
            </a:prstGeom>
            <a:solidFill>
              <a:schemeClr val="bg1"/>
            </a:solidFill>
            <a:ln w="12700">
              <a:solidFill>
                <a:srgbClr val="0033CC"/>
              </a:solidFill>
              <a:miter lim="800000"/>
              <a:headEnd/>
              <a:tailEnd/>
            </a:ln>
            <a:scene3d>
              <a:camera prst="orthographicFront"/>
              <a:lightRig rig="threePt" dir="t"/>
            </a:scene3d>
            <a:sp3d>
              <a:bevelT/>
            </a:sp3d>
          </p:spPr>
          <p:txBody>
            <a:bodyPr lIns="98655" tIns="49327" rIns="98655" bIns="49327">
              <a:spAutoFit/>
            </a:bodyPr>
            <a:lstStyle>
              <a:lvl1pPr defTabSz="985838" eaLnBrk="0" hangingPunct="0">
                <a:spcBef>
                  <a:spcPct val="20000"/>
                </a:spcBef>
                <a:buChar char="•"/>
                <a:defRPr sz="15000">
                  <a:solidFill>
                    <a:schemeClr val="tx1"/>
                  </a:solidFill>
                  <a:latin typeface="Arial" charset="0"/>
                  <a:ea typeface="ＭＳ Ｐゴシック" pitchFamily="34" charset="-128"/>
                </a:defRPr>
              </a:lvl1pPr>
              <a:lvl2pPr marL="742950" indent="-285750" defTabSz="985838" eaLnBrk="0" hangingPunct="0">
                <a:spcBef>
                  <a:spcPct val="20000"/>
                </a:spcBef>
                <a:buChar char="–"/>
                <a:defRPr sz="13100">
                  <a:solidFill>
                    <a:schemeClr val="tx1"/>
                  </a:solidFill>
                  <a:latin typeface="Arial" charset="0"/>
                  <a:ea typeface="ＭＳ Ｐゴシック" pitchFamily="34" charset="-128"/>
                </a:defRPr>
              </a:lvl2pPr>
              <a:lvl3pPr marL="1143000" indent="-228600" defTabSz="985838" eaLnBrk="0" hangingPunct="0">
                <a:spcBef>
                  <a:spcPct val="20000"/>
                </a:spcBef>
                <a:buChar char="•"/>
                <a:defRPr sz="11200">
                  <a:solidFill>
                    <a:schemeClr val="tx1"/>
                  </a:solidFill>
                  <a:latin typeface="Arial" charset="0"/>
                  <a:ea typeface="ＭＳ Ｐゴシック" pitchFamily="34" charset="-128"/>
                </a:defRPr>
              </a:lvl3pPr>
              <a:lvl4pPr marL="1600200" indent="-228600" defTabSz="985838" eaLnBrk="0" hangingPunct="0">
                <a:spcBef>
                  <a:spcPct val="20000"/>
                </a:spcBef>
                <a:buChar char="–"/>
                <a:defRPr sz="9400">
                  <a:solidFill>
                    <a:schemeClr val="tx1"/>
                  </a:solidFill>
                  <a:latin typeface="Arial" charset="0"/>
                  <a:ea typeface="ＭＳ Ｐゴシック" pitchFamily="34" charset="-128"/>
                </a:defRPr>
              </a:lvl4pPr>
              <a:lvl5pPr marL="2057400" indent="-228600" defTabSz="985838" eaLnBrk="0" hangingPunct="0">
                <a:spcBef>
                  <a:spcPct val="20000"/>
                </a:spcBef>
                <a:buChar char="»"/>
                <a:defRPr sz="9400">
                  <a:solidFill>
                    <a:schemeClr val="tx1"/>
                  </a:solidFill>
                  <a:latin typeface="Arial" charset="0"/>
                  <a:ea typeface="ＭＳ Ｐゴシック" pitchFamily="34" charset="-128"/>
                </a:defRPr>
              </a:lvl5pPr>
              <a:lvl6pPr marL="2514600" indent="-228600"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6pPr>
              <a:lvl7pPr marL="2971800" indent="-228600"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7pPr>
              <a:lvl8pPr marL="3429000" indent="-228600"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8pPr>
              <a:lvl9pPr marL="3886200" indent="-228600"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9pPr>
            </a:lstStyle>
            <a:p>
              <a:pPr algn="just" eaLnBrk="1" hangingPunct="1">
                <a:spcBef>
                  <a:spcPct val="50000"/>
                </a:spcBef>
                <a:buFontTx/>
                <a:buNone/>
                <a:defRPr/>
              </a:pPr>
              <a:r>
                <a:rPr lang="en-US" altLang="en-US" sz="4100" dirty="0" smtClean="0">
                  <a:solidFill>
                    <a:srgbClr val="336699"/>
                  </a:solidFill>
                </a:rPr>
                <a:t>There is no current system that provides a smart approach to compare energy consumption of building with the occupancy behavior in different zones. Our goal is to provide a solution that can teach the user about energy consumption and motive him/her to save energy.</a:t>
              </a:r>
            </a:p>
          </p:txBody>
        </p:sp>
        <p:sp>
          <p:nvSpPr>
            <p:cNvPr id="34" name="Text Box 19"/>
            <p:cNvSpPr txBox="1">
              <a:spLocks noChangeArrowheads="1"/>
            </p:cNvSpPr>
            <p:nvPr/>
          </p:nvSpPr>
          <p:spPr bwMode="auto">
            <a:xfrm>
              <a:off x="13716277" y="5792788"/>
              <a:ext cx="5485457" cy="731791"/>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lIns="98655" tIns="49327" rIns="98655" bIns="49327">
              <a:spAutoFit/>
            </a:bodyPr>
            <a:lstStyle/>
            <a:p>
              <a:pPr algn="ctr" defTabSz="985838">
                <a:spcBef>
                  <a:spcPct val="50000"/>
                </a:spcBef>
                <a:defRPr/>
              </a:pPr>
              <a:r>
                <a:rPr lang="en-US" sz="4100" b="1" dirty="0">
                  <a:solidFill>
                    <a:srgbClr val="336699"/>
                  </a:solidFill>
                  <a:effectLst>
                    <a:outerShdw blurRad="38100" dist="38100" dir="2700000" algn="tl">
                      <a:srgbClr val="DDDDDD"/>
                    </a:outerShdw>
                  </a:effectLst>
                  <a:cs typeface="ＭＳ Ｐゴシック" charset="-128"/>
                </a:rPr>
                <a:t>Current System</a:t>
              </a:r>
            </a:p>
          </p:txBody>
        </p:sp>
      </p:grpSp>
      <p:grpSp>
        <p:nvGrpSpPr>
          <p:cNvPr id="2060" name="Group 3"/>
          <p:cNvGrpSpPr>
            <a:grpSpLocks/>
          </p:cNvGrpSpPr>
          <p:nvPr/>
        </p:nvGrpSpPr>
        <p:grpSpPr bwMode="auto">
          <a:xfrm>
            <a:off x="21945600" y="5797549"/>
            <a:ext cx="9498013" cy="14082823"/>
            <a:chOff x="21534438" y="5792788"/>
            <a:chExt cx="9498013" cy="14083964"/>
          </a:xfrm>
        </p:grpSpPr>
        <p:sp>
          <p:nvSpPr>
            <p:cNvPr id="2088" name="Text Box 19"/>
            <p:cNvSpPr txBox="1">
              <a:spLocks noChangeArrowheads="1"/>
            </p:cNvSpPr>
            <p:nvPr/>
          </p:nvSpPr>
          <p:spPr bwMode="auto">
            <a:xfrm>
              <a:off x="21534438" y="6526272"/>
              <a:ext cx="9498013" cy="13350480"/>
            </a:xfrm>
            <a:prstGeom prst="rect">
              <a:avLst/>
            </a:prstGeom>
            <a:solidFill>
              <a:schemeClr val="bg1"/>
            </a:solidFill>
            <a:ln w="12700">
              <a:solidFill>
                <a:srgbClr val="0033CC"/>
              </a:solidFill>
              <a:miter lim="800000"/>
              <a:headEnd/>
              <a:tailEnd/>
            </a:ln>
            <a:scene3d>
              <a:camera prst="orthographicFront"/>
              <a:lightRig rig="threePt" dir="t"/>
            </a:scene3d>
            <a:sp3d>
              <a:bevelT/>
            </a:sp3d>
          </p:spPr>
          <p:txBody>
            <a:bodyPr wrap="square" lIns="98655" tIns="49327" rIns="98655" bIns="49327">
              <a:spAutoFit/>
            </a:bodyPr>
            <a:lstStyle>
              <a:lvl1pPr defTabSz="985838" eaLnBrk="0" hangingPunct="0">
                <a:spcBef>
                  <a:spcPct val="20000"/>
                </a:spcBef>
                <a:buChar char="•"/>
                <a:defRPr sz="15000">
                  <a:solidFill>
                    <a:schemeClr val="tx1"/>
                  </a:solidFill>
                  <a:latin typeface="Arial" charset="0"/>
                  <a:ea typeface="ＭＳ Ｐゴシック" pitchFamily="34" charset="-128"/>
                </a:defRPr>
              </a:lvl1pPr>
              <a:lvl2pPr marL="742950" indent="-285750" defTabSz="985838" eaLnBrk="0" hangingPunct="0">
                <a:spcBef>
                  <a:spcPct val="20000"/>
                </a:spcBef>
                <a:buChar char="–"/>
                <a:defRPr sz="13100">
                  <a:solidFill>
                    <a:schemeClr val="tx1"/>
                  </a:solidFill>
                  <a:latin typeface="Arial" charset="0"/>
                  <a:ea typeface="ＭＳ Ｐゴシック" pitchFamily="34" charset="-128"/>
                </a:defRPr>
              </a:lvl2pPr>
              <a:lvl3pPr marL="1143000" indent="-228600" defTabSz="985838" eaLnBrk="0" hangingPunct="0">
                <a:spcBef>
                  <a:spcPct val="20000"/>
                </a:spcBef>
                <a:buChar char="•"/>
                <a:defRPr sz="11200">
                  <a:solidFill>
                    <a:schemeClr val="tx1"/>
                  </a:solidFill>
                  <a:latin typeface="Arial" charset="0"/>
                  <a:ea typeface="ＭＳ Ｐゴシック" pitchFamily="34" charset="-128"/>
                </a:defRPr>
              </a:lvl3pPr>
              <a:lvl4pPr marL="1600200" indent="-228600" defTabSz="985838" eaLnBrk="0" hangingPunct="0">
                <a:spcBef>
                  <a:spcPct val="20000"/>
                </a:spcBef>
                <a:buChar char="–"/>
                <a:defRPr sz="9400">
                  <a:solidFill>
                    <a:schemeClr val="tx1"/>
                  </a:solidFill>
                  <a:latin typeface="Arial" charset="0"/>
                  <a:ea typeface="ＭＳ Ｐゴシック" pitchFamily="34" charset="-128"/>
                </a:defRPr>
              </a:lvl4pPr>
              <a:lvl5pPr marL="2057400" indent="-228600" defTabSz="985838" eaLnBrk="0" hangingPunct="0">
                <a:spcBef>
                  <a:spcPct val="20000"/>
                </a:spcBef>
                <a:buChar char="»"/>
                <a:defRPr sz="9400">
                  <a:solidFill>
                    <a:schemeClr val="tx1"/>
                  </a:solidFill>
                  <a:latin typeface="Arial" charset="0"/>
                  <a:ea typeface="ＭＳ Ｐゴシック" pitchFamily="34" charset="-128"/>
                </a:defRPr>
              </a:lvl5pPr>
              <a:lvl6pPr marL="2514600" indent="-228600"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6pPr>
              <a:lvl7pPr marL="2971800" indent="-228600"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7pPr>
              <a:lvl8pPr marL="3429000" indent="-228600"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8pPr>
              <a:lvl9pPr marL="3886200" indent="-228600"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9pPr>
            </a:lstStyle>
            <a:p>
              <a:pPr algn="ctr" eaLnBrk="1" hangingPunct="1">
                <a:spcBef>
                  <a:spcPct val="50000"/>
                </a:spcBef>
                <a:buFontTx/>
                <a:buNone/>
                <a:defRPr/>
              </a:pPr>
              <a:r>
                <a:rPr lang="en-US" altLang="en-US" sz="4100" dirty="0" smtClean="0">
                  <a:solidFill>
                    <a:srgbClr val="336699"/>
                  </a:solidFill>
                </a:rPr>
                <a:t>The system shall…</a:t>
              </a:r>
            </a:p>
            <a:p>
              <a:pPr marL="571500" indent="-571500" algn="just" eaLnBrk="1" hangingPunct="1">
                <a:spcBef>
                  <a:spcPct val="50000"/>
                </a:spcBef>
                <a:defRPr/>
              </a:pPr>
              <a:r>
                <a:rPr lang="en-US" altLang="en-US" sz="4100" dirty="0" smtClean="0">
                  <a:solidFill>
                    <a:srgbClr val="336699"/>
                  </a:solidFill>
                </a:rPr>
                <a:t>Allow the user to choose from different zones in a building.</a:t>
              </a:r>
            </a:p>
            <a:p>
              <a:pPr marL="571500" indent="-571500" algn="just" eaLnBrk="1" hangingPunct="1">
                <a:spcBef>
                  <a:spcPct val="50000"/>
                </a:spcBef>
                <a:defRPr/>
              </a:pPr>
              <a:r>
                <a:rPr lang="en-US" altLang="en-US" sz="4100" dirty="0" smtClean="0">
                  <a:solidFill>
                    <a:srgbClr val="336699"/>
                  </a:solidFill>
                </a:rPr>
                <a:t>Allow the user to have access to information on occupancy in different zones.</a:t>
              </a:r>
            </a:p>
            <a:p>
              <a:pPr marL="571500" indent="-571500" algn="just" eaLnBrk="1" hangingPunct="1">
                <a:spcBef>
                  <a:spcPct val="50000"/>
                </a:spcBef>
                <a:defRPr/>
              </a:pPr>
              <a:r>
                <a:rPr lang="en-US" altLang="en-US" sz="4100" dirty="0">
                  <a:solidFill>
                    <a:srgbClr val="336699"/>
                  </a:solidFill>
                </a:rPr>
                <a:t>Allow the user to have access to information on </a:t>
              </a:r>
              <a:r>
                <a:rPr lang="en-US" altLang="en-US" sz="4100" dirty="0" smtClean="0">
                  <a:solidFill>
                    <a:srgbClr val="336699"/>
                  </a:solidFill>
                </a:rPr>
                <a:t>lighting in </a:t>
              </a:r>
              <a:r>
                <a:rPr lang="en-US" altLang="en-US" sz="4100" dirty="0">
                  <a:solidFill>
                    <a:srgbClr val="336699"/>
                  </a:solidFill>
                </a:rPr>
                <a:t>different zones.</a:t>
              </a:r>
            </a:p>
            <a:p>
              <a:pPr marL="571500" indent="-571500" algn="just" eaLnBrk="1" hangingPunct="1">
                <a:spcBef>
                  <a:spcPct val="50000"/>
                </a:spcBef>
                <a:defRPr/>
              </a:pPr>
              <a:r>
                <a:rPr lang="en-US" altLang="en-US" sz="4100" dirty="0">
                  <a:solidFill>
                    <a:srgbClr val="336699"/>
                  </a:solidFill>
                </a:rPr>
                <a:t>Allow the user to have access to information </a:t>
              </a:r>
              <a:r>
                <a:rPr lang="en-US" altLang="en-US" sz="4100" dirty="0" smtClean="0">
                  <a:solidFill>
                    <a:srgbClr val="336699"/>
                  </a:solidFill>
                </a:rPr>
                <a:t>the statistics of temperature, lighting, occupancy and plug load of different zones.</a:t>
              </a:r>
            </a:p>
            <a:p>
              <a:pPr marL="571500" indent="-571500" algn="just" eaLnBrk="1" hangingPunct="1">
                <a:spcBef>
                  <a:spcPct val="50000"/>
                </a:spcBef>
                <a:defRPr/>
              </a:pPr>
              <a:r>
                <a:rPr lang="en-US" altLang="en-US" sz="4100" dirty="0">
                  <a:solidFill>
                    <a:srgbClr val="336699"/>
                  </a:solidFill>
                </a:rPr>
                <a:t>Allow the user </a:t>
              </a:r>
              <a:r>
                <a:rPr lang="en-US" altLang="en-US" sz="4100" dirty="0" smtClean="0">
                  <a:solidFill>
                    <a:srgbClr val="336699"/>
                  </a:solidFill>
                </a:rPr>
                <a:t>to add new zones he/she wants to have access to.</a:t>
              </a:r>
            </a:p>
            <a:p>
              <a:pPr marL="571500" indent="-571500" algn="just" eaLnBrk="1" hangingPunct="1">
                <a:spcBef>
                  <a:spcPct val="50000"/>
                </a:spcBef>
                <a:defRPr/>
              </a:pPr>
              <a:r>
                <a:rPr lang="en-US" altLang="en-US" sz="4100" dirty="0">
                  <a:solidFill>
                    <a:srgbClr val="336699"/>
                  </a:solidFill>
                </a:rPr>
                <a:t>Allow the user </a:t>
              </a:r>
              <a:r>
                <a:rPr lang="en-US" altLang="en-US" sz="4100" dirty="0" smtClean="0">
                  <a:solidFill>
                    <a:srgbClr val="336699"/>
                  </a:solidFill>
                </a:rPr>
                <a:t>to compare his/her room energy performance with the rest of the building. </a:t>
              </a:r>
            </a:p>
          </p:txBody>
        </p:sp>
        <p:sp>
          <p:nvSpPr>
            <p:cNvPr id="35" name="Text Box 19"/>
            <p:cNvSpPr txBox="1">
              <a:spLocks noChangeArrowheads="1"/>
            </p:cNvSpPr>
            <p:nvPr/>
          </p:nvSpPr>
          <p:spPr bwMode="auto">
            <a:xfrm>
              <a:off x="23317201" y="5792788"/>
              <a:ext cx="5486400" cy="731897"/>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lIns="98655" tIns="49327" rIns="98655" bIns="49327">
              <a:spAutoFit/>
            </a:bodyPr>
            <a:lstStyle/>
            <a:p>
              <a:pPr algn="ctr" defTabSz="985838">
                <a:spcBef>
                  <a:spcPct val="50000"/>
                </a:spcBef>
                <a:defRPr/>
              </a:pPr>
              <a:r>
                <a:rPr lang="en-US" sz="4100" b="1" dirty="0">
                  <a:solidFill>
                    <a:srgbClr val="336699"/>
                  </a:solidFill>
                  <a:effectLst>
                    <a:outerShdw blurRad="38100" dist="38100" dir="2700000" algn="tl">
                      <a:srgbClr val="DDDDDD"/>
                    </a:outerShdw>
                  </a:effectLst>
                  <a:cs typeface="ＭＳ Ｐゴシック" charset="-128"/>
                </a:rPr>
                <a:t>Requirements</a:t>
              </a:r>
            </a:p>
          </p:txBody>
        </p:sp>
      </p:grpSp>
      <p:pic>
        <p:nvPicPr>
          <p:cNvPr id="2061" name="Picture 22" descr="http://upload.wikimedia.org/wikipedia/en/7/71/StarUML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85160" y="2909244"/>
            <a:ext cx="3329603" cy="1272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2" name="Picture 24" descr="https://cetatech.ceta-ciemat.es/wp-content/uploads/2015/02/android-studio-logo.jpg"/>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095112" y="360971"/>
            <a:ext cx="5406011" cy="227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 Box 19"/>
          <p:cNvSpPr txBox="1">
            <a:spLocks noChangeArrowheads="1"/>
          </p:cNvSpPr>
          <p:nvPr/>
        </p:nvSpPr>
        <p:spPr bwMode="auto">
          <a:xfrm>
            <a:off x="13541257" y="23847863"/>
            <a:ext cx="5786603" cy="749592"/>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lIns="98655" tIns="49327" rIns="98655" bIns="49327" anchor="ctr">
            <a:spAutoFit/>
          </a:bodyPr>
          <a:lstStyle/>
          <a:p>
            <a:pPr algn="ctr" defTabSz="985838">
              <a:spcBef>
                <a:spcPct val="50000"/>
              </a:spcBef>
              <a:defRPr/>
            </a:pPr>
            <a:r>
              <a:rPr lang="en-US" sz="4100" b="1" dirty="0">
                <a:solidFill>
                  <a:srgbClr val="336699"/>
                </a:solidFill>
                <a:effectLst>
                  <a:outerShdw blurRad="38100" dist="38100" dir="2700000" algn="tl">
                    <a:srgbClr val="DDDDDD"/>
                  </a:outerShdw>
                </a:effectLst>
                <a:cs typeface="ＭＳ Ｐゴシック" charset="-128"/>
              </a:rPr>
              <a:t>Screenshots</a:t>
            </a:r>
          </a:p>
        </p:txBody>
      </p:sp>
      <p:sp>
        <p:nvSpPr>
          <p:cNvPr id="2064" name="AutoShape 26" descr="Displaying 2015_04_25_18.38.22.png"/>
          <p:cNvSpPr>
            <a:spLocks noChangeAspect="1" noChangeArrowheads="1"/>
          </p:cNvSpPr>
          <p:nvPr/>
        </p:nvSpPr>
        <p:spPr bwMode="auto">
          <a:xfrm>
            <a:off x="388938" y="-63976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15000">
                <a:solidFill>
                  <a:schemeClr val="tx1"/>
                </a:solidFill>
                <a:latin typeface="Arial" charset="0"/>
                <a:ea typeface="ＭＳ Ｐゴシック" pitchFamily="34" charset="-128"/>
              </a:defRPr>
            </a:lvl1pPr>
            <a:lvl2pPr marL="742950" indent="-285750" eaLnBrk="0" hangingPunct="0">
              <a:spcBef>
                <a:spcPct val="20000"/>
              </a:spcBef>
              <a:buChar char="–"/>
              <a:defRPr sz="13100">
                <a:solidFill>
                  <a:schemeClr val="tx1"/>
                </a:solidFill>
                <a:latin typeface="Arial" charset="0"/>
                <a:ea typeface="ＭＳ Ｐゴシック" pitchFamily="34" charset="-128"/>
              </a:defRPr>
            </a:lvl2pPr>
            <a:lvl3pPr marL="1143000" indent="-228600" eaLnBrk="0" hangingPunct="0">
              <a:spcBef>
                <a:spcPct val="20000"/>
              </a:spcBef>
              <a:buChar char="•"/>
              <a:defRPr sz="11200">
                <a:solidFill>
                  <a:schemeClr val="tx1"/>
                </a:solidFill>
                <a:latin typeface="Arial" charset="0"/>
                <a:ea typeface="ＭＳ Ｐゴシック" pitchFamily="34" charset="-128"/>
              </a:defRPr>
            </a:lvl3pPr>
            <a:lvl4pPr marL="1600200" indent="-228600" eaLnBrk="0" hangingPunct="0">
              <a:spcBef>
                <a:spcPct val="20000"/>
              </a:spcBef>
              <a:buChar char="–"/>
              <a:defRPr sz="9400">
                <a:solidFill>
                  <a:schemeClr val="tx1"/>
                </a:solidFill>
                <a:latin typeface="Arial" charset="0"/>
                <a:ea typeface="ＭＳ Ｐゴシック" pitchFamily="34" charset="-128"/>
              </a:defRPr>
            </a:lvl4pPr>
            <a:lvl5pPr marL="2057400" indent="-228600" eaLnBrk="0" hangingPunct="0">
              <a:spcBef>
                <a:spcPct val="20000"/>
              </a:spcBef>
              <a:buChar char="»"/>
              <a:defRPr sz="94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94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94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94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9400">
                <a:solidFill>
                  <a:schemeClr val="tx1"/>
                </a:solidFill>
                <a:latin typeface="Arial" charset="0"/>
                <a:ea typeface="ＭＳ Ｐゴシック" pitchFamily="34" charset="-128"/>
              </a:defRPr>
            </a:lvl9pPr>
          </a:lstStyle>
          <a:p>
            <a:pPr eaLnBrk="1" hangingPunct="1">
              <a:spcBef>
                <a:spcPct val="0"/>
              </a:spcBef>
              <a:buFontTx/>
              <a:buNone/>
            </a:pPr>
            <a:endParaRPr lang="en-US" altLang="en-US" sz="8400"/>
          </a:p>
        </p:txBody>
      </p:sp>
      <p:grpSp>
        <p:nvGrpSpPr>
          <p:cNvPr id="2065" name="Group 1"/>
          <p:cNvGrpSpPr>
            <a:grpSpLocks/>
          </p:cNvGrpSpPr>
          <p:nvPr/>
        </p:nvGrpSpPr>
        <p:grpSpPr bwMode="auto">
          <a:xfrm>
            <a:off x="1892300" y="30059453"/>
            <a:ext cx="9051925" cy="9980112"/>
            <a:chOff x="2189163" y="29260800"/>
            <a:chExt cx="9051925" cy="9980173"/>
          </a:xfrm>
        </p:grpSpPr>
        <p:sp>
          <p:nvSpPr>
            <p:cNvPr id="2" name="Text Box 19"/>
            <p:cNvSpPr txBox="1">
              <a:spLocks noChangeArrowheads="1"/>
            </p:cNvSpPr>
            <p:nvPr/>
          </p:nvSpPr>
          <p:spPr bwMode="auto">
            <a:xfrm>
              <a:off x="2189163" y="29992641"/>
              <a:ext cx="9051925" cy="9248332"/>
            </a:xfrm>
            <a:prstGeom prst="rect">
              <a:avLst/>
            </a:prstGeom>
            <a:solidFill>
              <a:schemeClr val="bg1"/>
            </a:solidFill>
            <a:ln w="12700">
              <a:solidFill>
                <a:srgbClr val="0033CC"/>
              </a:solidFill>
              <a:miter lim="800000"/>
              <a:headEnd/>
              <a:tailEnd/>
            </a:ln>
            <a:scene3d>
              <a:camera prst="orthographicFront"/>
              <a:lightRig rig="threePt" dir="t"/>
            </a:scene3d>
            <a:sp3d>
              <a:bevelT/>
            </a:sp3d>
          </p:spPr>
          <p:txBody>
            <a:bodyPr lIns="98655" tIns="49327" rIns="98655" bIns="49327">
              <a:spAutoFit/>
            </a:bodyPr>
            <a:lstStyle>
              <a:lvl1pPr defTabSz="985838" eaLnBrk="0" hangingPunct="0">
                <a:spcBef>
                  <a:spcPct val="20000"/>
                </a:spcBef>
                <a:buChar char="•"/>
                <a:defRPr sz="15000">
                  <a:solidFill>
                    <a:schemeClr val="tx1"/>
                  </a:solidFill>
                  <a:latin typeface="Arial" charset="0"/>
                  <a:ea typeface="ＭＳ Ｐゴシック" pitchFamily="34" charset="-128"/>
                </a:defRPr>
              </a:lvl1pPr>
              <a:lvl2pPr marL="742950" indent="-285750" defTabSz="985838" eaLnBrk="0" hangingPunct="0">
                <a:spcBef>
                  <a:spcPct val="20000"/>
                </a:spcBef>
                <a:buChar char="–"/>
                <a:defRPr sz="13100">
                  <a:solidFill>
                    <a:schemeClr val="tx1"/>
                  </a:solidFill>
                  <a:latin typeface="Arial" charset="0"/>
                  <a:ea typeface="ＭＳ Ｐゴシック" pitchFamily="34" charset="-128"/>
                </a:defRPr>
              </a:lvl2pPr>
              <a:lvl3pPr marL="1143000" indent="-228600" defTabSz="985838" eaLnBrk="0" hangingPunct="0">
                <a:spcBef>
                  <a:spcPct val="20000"/>
                </a:spcBef>
                <a:buChar char="•"/>
                <a:defRPr sz="11200">
                  <a:solidFill>
                    <a:schemeClr val="tx1"/>
                  </a:solidFill>
                  <a:latin typeface="Arial" charset="0"/>
                  <a:ea typeface="ＭＳ Ｐゴシック" pitchFamily="34" charset="-128"/>
                </a:defRPr>
              </a:lvl3pPr>
              <a:lvl4pPr marL="1600200" indent="-228600" defTabSz="985838" eaLnBrk="0" hangingPunct="0">
                <a:spcBef>
                  <a:spcPct val="20000"/>
                </a:spcBef>
                <a:buChar char="–"/>
                <a:defRPr sz="9400">
                  <a:solidFill>
                    <a:schemeClr val="tx1"/>
                  </a:solidFill>
                  <a:latin typeface="Arial" charset="0"/>
                  <a:ea typeface="ＭＳ Ｐゴシック" pitchFamily="34" charset="-128"/>
                </a:defRPr>
              </a:lvl4pPr>
              <a:lvl5pPr marL="2057400" indent="-228600" defTabSz="985838" eaLnBrk="0" hangingPunct="0">
                <a:spcBef>
                  <a:spcPct val="20000"/>
                </a:spcBef>
                <a:buChar char="»"/>
                <a:defRPr sz="9400">
                  <a:solidFill>
                    <a:schemeClr val="tx1"/>
                  </a:solidFill>
                  <a:latin typeface="Arial" charset="0"/>
                  <a:ea typeface="ＭＳ Ｐゴシック" pitchFamily="34" charset="-128"/>
                </a:defRPr>
              </a:lvl5pPr>
              <a:lvl6pPr marL="2514600" indent="-228600"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6pPr>
              <a:lvl7pPr marL="2971800" indent="-228600"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7pPr>
              <a:lvl8pPr marL="3429000" indent="-228600"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8pPr>
              <a:lvl9pPr marL="3886200" indent="-228600"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9pPr>
            </a:lstStyle>
            <a:p>
              <a:pPr algn="just" eaLnBrk="1" hangingPunct="1">
                <a:spcBef>
                  <a:spcPct val="50000"/>
                </a:spcBef>
                <a:buFontTx/>
                <a:buNone/>
                <a:defRPr/>
              </a:pPr>
              <a:r>
                <a:rPr lang="en-US" altLang="en-US" sz="4100" dirty="0" smtClean="0">
                  <a:solidFill>
                    <a:srgbClr val="336699"/>
                  </a:solidFill>
                </a:rPr>
                <a:t>The system verification was divided in three parts: </a:t>
              </a:r>
            </a:p>
            <a:p>
              <a:pPr marL="571500" indent="-571500" algn="just" eaLnBrk="1" hangingPunct="1">
                <a:spcBef>
                  <a:spcPct val="50000"/>
                </a:spcBef>
                <a:defRPr/>
              </a:pPr>
              <a:r>
                <a:rPr lang="en-US" altLang="en-US" sz="4100" dirty="0" smtClean="0">
                  <a:solidFill>
                    <a:srgbClr val="336699"/>
                  </a:solidFill>
                </a:rPr>
                <a:t>Unit Testing – As we built the application we used the android testing tool Espresso for UI automated testing.  </a:t>
              </a:r>
            </a:p>
            <a:p>
              <a:pPr marL="571500" indent="-571500" algn="just" eaLnBrk="1" hangingPunct="1">
                <a:spcBef>
                  <a:spcPct val="50000"/>
                </a:spcBef>
                <a:defRPr/>
              </a:pPr>
              <a:r>
                <a:rPr lang="en-US" altLang="en-US" sz="4100" dirty="0" smtClean="0">
                  <a:solidFill>
                    <a:srgbClr val="336699"/>
                  </a:solidFill>
                </a:rPr>
                <a:t>Integration Testing – Done to validate the individual functionalities of the system.</a:t>
              </a:r>
            </a:p>
            <a:p>
              <a:pPr marL="571500" indent="-571500" algn="just" eaLnBrk="1" hangingPunct="1">
                <a:spcBef>
                  <a:spcPct val="50000"/>
                </a:spcBef>
                <a:defRPr/>
              </a:pPr>
              <a:r>
                <a:rPr lang="en-US" altLang="en-US" sz="4100" dirty="0" smtClean="0">
                  <a:solidFill>
                    <a:srgbClr val="336699"/>
                  </a:solidFill>
                </a:rPr>
                <a:t>System Testing –  Analyze the behavior of all features working together while playing the role of the user.</a:t>
              </a:r>
            </a:p>
          </p:txBody>
        </p:sp>
        <p:sp>
          <p:nvSpPr>
            <p:cNvPr id="39" name="Text Box 19"/>
            <p:cNvSpPr txBox="1">
              <a:spLocks noChangeArrowheads="1"/>
            </p:cNvSpPr>
            <p:nvPr/>
          </p:nvSpPr>
          <p:spPr bwMode="auto">
            <a:xfrm>
              <a:off x="4114800" y="29260800"/>
              <a:ext cx="5486400" cy="731841"/>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lIns="98655" tIns="49327" rIns="98655" bIns="49327">
              <a:spAutoFit/>
            </a:bodyPr>
            <a:lstStyle/>
            <a:p>
              <a:pPr algn="ctr" defTabSz="985838">
                <a:spcBef>
                  <a:spcPct val="50000"/>
                </a:spcBef>
                <a:defRPr/>
              </a:pPr>
              <a:r>
                <a:rPr lang="en-US" sz="4100" b="1" dirty="0">
                  <a:solidFill>
                    <a:srgbClr val="336699"/>
                  </a:solidFill>
                  <a:effectLst>
                    <a:outerShdw blurRad="38100" dist="38100" dir="2700000" algn="tl">
                      <a:srgbClr val="DDDDDD"/>
                    </a:outerShdw>
                  </a:effectLst>
                  <a:cs typeface="ＭＳ Ｐゴシック" charset="-128"/>
                </a:rPr>
                <a:t>Verification</a:t>
              </a:r>
            </a:p>
          </p:txBody>
        </p:sp>
      </p:grpSp>
      <p:pic>
        <p:nvPicPr>
          <p:cNvPr id="2066" name="Picture 28" descr="http://www.broadwayinfosys.com/images/PHP-Mysql.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86869" y="4024577"/>
            <a:ext cx="2032396" cy="1097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7" name="Picture 30" descr="http://git-scm.com/images/logo@2x.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1" y="4573481"/>
            <a:ext cx="1466851" cy="613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8" name="Picture 32" descr="http://blog.kanbanize.com/wp-content/uploads/2014/11/GitHub.jpg"/>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403675" y="2010559"/>
            <a:ext cx="2600325"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9" name="Picture 34" descr="http://www.sourcetreeapp.com/images/logoSourceTree.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793286" y="4389967"/>
            <a:ext cx="3475038"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84" name="Group 6"/>
          <p:cNvGrpSpPr>
            <a:grpSpLocks/>
          </p:cNvGrpSpPr>
          <p:nvPr/>
        </p:nvGrpSpPr>
        <p:grpSpPr bwMode="auto">
          <a:xfrm>
            <a:off x="1919288" y="18923929"/>
            <a:ext cx="9334500" cy="10228298"/>
            <a:chOff x="1892300" y="15544800"/>
            <a:chExt cx="9334500" cy="9349327"/>
          </a:xfrm>
        </p:grpSpPr>
        <p:sp>
          <p:nvSpPr>
            <p:cNvPr id="2087" name="Text Box 19"/>
            <p:cNvSpPr txBox="1">
              <a:spLocks noChangeArrowheads="1"/>
            </p:cNvSpPr>
            <p:nvPr/>
          </p:nvSpPr>
          <p:spPr bwMode="auto">
            <a:xfrm>
              <a:off x="1892300" y="16276638"/>
              <a:ext cx="9334500" cy="8617489"/>
            </a:xfrm>
            <a:prstGeom prst="rect">
              <a:avLst/>
            </a:prstGeom>
            <a:solidFill>
              <a:schemeClr val="bg1"/>
            </a:solidFill>
            <a:ln w="12700">
              <a:solidFill>
                <a:srgbClr val="0033CC"/>
              </a:solidFill>
              <a:miter lim="800000"/>
              <a:headEnd/>
              <a:tailEnd/>
            </a:ln>
            <a:scene3d>
              <a:camera prst="orthographicFront"/>
              <a:lightRig rig="threePt" dir="t"/>
            </a:scene3d>
            <a:sp3d>
              <a:bevelT/>
            </a:sp3d>
          </p:spPr>
          <p:txBody>
            <a:bodyPr lIns="98655" tIns="49327" rIns="98655" bIns="49327">
              <a:spAutoFit/>
            </a:bodyPr>
            <a:lstStyle>
              <a:lvl1pPr defTabSz="985838" eaLnBrk="0" hangingPunct="0">
                <a:spcBef>
                  <a:spcPct val="20000"/>
                </a:spcBef>
                <a:buChar char="•"/>
                <a:defRPr sz="15000">
                  <a:solidFill>
                    <a:schemeClr val="tx1"/>
                  </a:solidFill>
                  <a:latin typeface="Arial" charset="0"/>
                  <a:ea typeface="ＭＳ Ｐゴシック" pitchFamily="34" charset="-128"/>
                </a:defRPr>
              </a:lvl1pPr>
              <a:lvl2pPr marL="742950" indent="-285750" defTabSz="985838" eaLnBrk="0" hangingPunct="0">
                <a:spcBef>
                  <a:spcPct val="20000"/>
                </a:spcBef>
                <a:buChar char="–"/>
                <a:defRPr sz="13100">
                  <a:solidFill>
                    <a:schemeClr val="tx1"/>
                  </a:solidFill>
                  <a:latin typeface="Arial" charset="0"/>
                  <a:ea typeface="ＭＳ Ｐゴシック" pitchFamily="34" charset="-128"/>
                </a:defRPr>
              </a:lvl2pPr>
              <a:lvl3pPr marL="1143000" indent="-228600" defTabSz="985838" eaLnBrk="0" hangingPunct="0">
                <a:spcBef>
                  <a:spcPct val="20000"/>
                </a:spcBef>
                <a:buChar char="•"/>
                <a:defRPr sz="11200">
                  <a:solidFill>
                    <a:schemeClr val="tx1"/>
                  </a:solidFill>
                  <a:latin typeface="Arial" charset="0"/>
                  <a:ea typeface="ＭＳ Ｐゴシック" pitchFamily="34" charset="-128"/>
                </a:defRPr>
              </a:lvl3pPr>
              <a:lvl4pPr marL="1600200" indent="-228600" defTabSz="985838" eaLnBrk="0" hangingPunct="0">
                <a:spcBef>
                  <a:spcPct val="20000"/>
                </a:spcBef>
                <a:buChar char="–"/>
                <a:defRPr sz="9400">
                  <a:solidFill>
                    <a:schemeClr val="tx1"/>
                  </a:solidFill>
                  <a:latin typeface="Arial" charset="0"/>
                  <a:ea typeface="ＭＳ Ｐゴシック" pitchFamily="34" charset="-128"/>
                </a:defRPr>
              </a:lvl4pPr>
              <a:lvl5pPr marL="2057400" indent="-228600" defTabSz="985838" eaLnBrk="0" hangingPunct="0">
                <a:spcBef>
                  <a:spcPct val="20000"/>
                </a:spcBef>
                <a:buChar char="»"/>
                <a:defRPr sz="9400">
                  <a:solidFill>
                    <a:schemeClr val="tx1"/>
                  </a:solidFill>
                  <a:latin typeface="Arial" charset="0"/>
                  <a:ea typeface="ＭＳ Ｐゴシック" pitchFamily="34" charset="-128"/>
                </a:defRPr>
              </a:lvl5pPr>
              <a:lvl6pPr marL="2514600" indent="-228600"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6pPr>
              <a:lvl7pPr marL="2971800" indent="-228600"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7pPr>
              <a:lvl8pPr marL="3429000" indent="-228600"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8pPr>
              <a:lvl9pPr marL="3886200" indent="-228600"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9pPr>
            </a:lstStyle>
            <a:p>
              <a:pPr algn="just" eaLnBrk="1" hangingPunct="1">
                <a:spcBef>
                  <a:spcPct val="50000"/>
                </a:spcBef>
                <a:buFontTx/>
                <a:buNone/>
              </a:pPr>
              <a:r>
                <a:rPr lang="en-US" altLang="en-US" sz="4100" dirty="0">
                  <a:solidFill>
                    <a:srgbClr val="336699"/>
                  </a:solidFill>
                </a:rPr>
                <a:t>For the architectural pattern of our system, we implemented a model-view-controller  and a client-server model. </a:t>
              </a:r>
            </a:p>
            <a:p>
              <a:pPr algn="ctr" eaLnBrk="1" hangingPunct="1">
                <a:spcBef>
                  <a:spcPct val="50000"/>
                </a:spcBef>
                <a:buFontTx/>
                <a:buNone/>
              </a:pPr>
              <a:endParaRPr lang="en-US" altLang="en-US" sz="4100" dirty="0">
                <a:solidFill>
                  <a:srgbClr val="336699"/>
                </a:solidFill>
              </a:endParaRPr>
            </a:p>
            <a:p>
              <a:pPr algn="ctr" eaLnBrk="1" hangingPunct="1">
                <a:spcBef>
                  <a:spcPct val="50000"/>
                </a:spcBef>
                <a:buFontTx/>
                <a:buNone/>
              </a:pPr>
              <a:endParaRPr lang="en-US" altLang="en-US" sz="4100" dirty="0">
                <a:solidFill>
                  <a:srgbClr val="336699"/>
                </a:solidFill>
              </a:endParaRPr>
            </a:p>
            <a:p>
              <a:pPr algn="ctr" eaLnBrk="1" hangingPunct="1">
                <a:spcBef>
                  <a:spcPct val="50000"/>
                </a:spcBef>
                <a:buFontTx/>
                <a:buNone/>
              </a:pPr>
              <a:endParaRPr lang="en-US" altLang="en-US" sz="4100" dirty="0">
                <a:solidFill>
                  <a:srgbClr val="336699"/>
                </a:solidFill>
              </a:endParaRPr>
            </a:p>
            <a:p>
              <a:pPr algn="ctr" eaLnBrk="1" hangingPunct="1">
                <a:spcBef>
                  <a:spcPct val="50000"/>
                </a:spcBef>
                <a:buFontTx/>
                <a:buNone/>
              </a:pPr>
              <a:endParaRPr lang="en-US" altLang="en-US" sz="4100" dirty="0">
                <a:solidFill>
                  <a:srgbClr val="336699"/>
                </a:solidFill>
              </a:endParaRPr>
            </a:p>
            <a:p>
              <a:pPr algn="ctr" eaLnBrk="1" hangingPunct="1">
                <a:spcBef>
                  <a:spcPct val="50000"/>
                </a:spcBef>
                <a:buFontTx/>
                <a:buNone/>
              </a:pPr>
              <a:endParaRPr lang="en-US" altLang="en-US" sz="4100" dirty="0">
                <a:solidFill>
                  <a:srgbClr val="336699"/>
                </a:solidFill>
              </a:endParaRPr>
            </a:p>
            <a:p>
              <a:pPr algn="ctr" eaLnBrk="1" hangingPunct="1">
                <a:spcBef>
                  <a:spcPct val="50000"/>
                </a:spcBef>
                <a:buFontTx/>
                <a:buNone/>
              </a:pPr>
              <a:endParaRPr lang="en-US" altLang="en-US" sz="4100" dirty="0">
                <a:solidFill>
                  <a:srgbClr val="336699"/>
                </a:solidFill>
              </a:endParaRPr>
            </a:p>
            <a:p>
              <a:pPr algn="ctr" eaLnBrk="1" hangingPunct="1">
                <a:spcBef>
                  <a:spcPct val="50000"/>
                </a:spcBef>
                <a:buFontTx/>
                <a:buNone/>
              </a:pPr>
              <a:endParaRPr lang="en-US" altLang="en-US" sz="4100" dirty="0">
                <a:solidFill>
                  <a:srgbClr val="336699"/>
                </a:solidFill>
              </a:endParaRPr>
            </a:p>
          </p:txBody>
        </p:sp>
        <p:sp>
          <p:nvSpPr>
            <p:cNvPr id="36" name="Text Box 19"/>
            <p:cNvSpPr txBox="1">
              <a:spLocks noChangeArrowheads="1"/>
            </p:cNvSpPr>
            <p:nvPr/>
          </p:nvSpPr>
          <p:spPr bwMode="auto">
            <a:xfrm>
              <a:off x="3816350" y="15544800"/>
              <a:ext cx="5486400" cy="731851"/>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lIns="98655" tIns="49327" rIns="98655" bIns="49327">
              <a:spAutoFit/>
            </a:bodyPr>
            <a:lstStyle/>
            <a:p>
              <a:pPr algn="ctr" defTabSz="985838">
                <a:spcBef>
                  <a:spcPct val="50000"/>
                </a:spcBef>
                <a:defRPr/>
              </a:pPr>
              <a:r>
                <a:rPr lang="en-US" sz="4100" b="1" dirty="0">
                  <a:solidFill>
                    <a:srgbClr val="336699"/>
                  </a:solidFill>
                  <a:effectLst>
                    <a:outerShdw blurRad="38100" dist="38100" dir="2700000" algn="tl">
                      <a:srgbClr val="DDDDDD"/>
                    </a:outerShdw>
                  </a:effectLst>
                  <a:cs typeface="ＭＳ Ｐゴシック" charset="-128"/>
                </a:rPr>
                <a:t>System Design</a:t>
              </a:r>
            </a:p>
          </p:txBody>
        </p:sp>
      </p:grpSp>
      <p:grpSp>
        <p:nvGrpSpPr>
          <p:cNvPr id="2071" name="Group 4"/>
          <p:cNvGrpSpPr>
            <a:grpSpLocks/>
          </p:cNvGrpSpPr>
          <p:nvPr/>
        </p:nvGrpSpPr>
        <p:grpSpPr bwMode="auto">
          <a:xfrm>
            <a:off x="21945598" y="20710168"/>
            <a:ext cx="9498013" cy="9349285"/>
            <a:chOff x="21783685" y="15545297"/>
            <a:chExt cx="9497398" cy="9347864"/>
          </a:xfrm>
        </p:grpSpPr>
        <p:sp>
          <p:nvSpPr>
            <p:cNvPr id="2083" name="Text Box 19"/>
            <p:cNvSpPr txBox="1">
              <a:spLocks noChangeArrowheads="1"/>
            </p:cNvSpPr>
            <p:nvPr/>
          </p:nvSpPr>
          <p:spPr bwMode="auto">
            <a:xfrm>
              <a:off x="21783685" y="16277137"/>
              <a:ext cx="9497398" cy="8616024"/>
            </a:xfrm>
            <a:prstGeom prst="rect">
              <a:avLst/>
            </a:prstGeom>
            <a:solidFill>
              <a:schemeClr val="bg1"/>
            </a:solidFill>
            <a:ln w="12700">
              <a:solidFill>
                <a:srgbClr val="0033CC"/>
              </a:solidFill>
              <a:miter lim="800000"/>
              <a:headEnd/>
              <a:tailEnd/>
            </a:ln>
            <a:scene3d>
              <a:camera prst="orthographicFront"/>
              <a:lightRig rig="threePt" dir="t"/>
            </a:scene3d>
            <a:sp3d>
              <a:bevelT/>
            </a:sp3d>
          </p:spPr>
          <p:txBody>
            <a:bodyPr wrap="square" lIns="98655" tIns="49327" rIns="98655" bIns="49327">
              <a:spAutoFit/>
            </a:bodyPr>
            <a:lstStyle>
              <a:lvl1pPr defTabSz="985838" eaLnBrk="0" hangingPunct="0">
                <a:spcBef>
                  <a:spcPct val="20000"/>
                </a:spcBef>
                <a:buChar char="•"/>
                <a:defRPr sz="15000">
                  <a:solidFill>
                    <a:schemeClr val="tx1"/>
                  </a:solidFill>
                  <a:latin typeface="Arial" charset="0"/>
                  <a:ea typeface="ＭＳ Ｐゴシック" pitchFamily="34" charset="-128"/>
                </a:defRPr>
              </a:lvl1pPr>
              <a:lvl2pPr marL="742950" indent="-285750" defTabSz="985838" eaLnBrk="0" hangingPunct="0">
                <a:spcBef>
                  <a:spcPct val="20000"/>
                </a:spcBef>
                <a:buChar char="–"/>
                <a:defRPr sz="13100">
                  <a:solidFill>
                    <a:schemeClr val="tx1"/>
                  </a:solidFill>
                  <a:latin typeface="Arial" charset="0"/>
                  <a:ea typeface="ＭＳ Ｐゴシック" pitchFamily="34" charset="-128"/>
                </a:defRPr>
              </a:lvl2pPr>
              <a:lvl3pPr marL="1143000" indent="-228600" defTabSz="985838" eaLnBrk="0" hangingPunct="0">
                <a:spcBef>
                  <a:spcPct val="20000"/>
                </a:spcBef>
                <a:buChar char="•"/>
                <a:defRPr sz="11200">
                  <a:solidFill>
                    <a:schemeClr val="tx1"/>
                  </a:solidFill>
                  <a:latin typeface="Arial" charset="0"/>
                  <a:ea typeface="ＭＳ Ｐゴシック" pitchFamily="34" charset="-128"/>
                </a:defRPr>
              </a:lvl3pPr>
              <a:lvl4pPr marL="1600200" indent="-228600" defTabSz="985838" eaLnBrk="0" hangingPunct="0">
                <a:spcBef>
                  <a:spcPct val="20000"/>
                </a:spcBef>
                <a:buChar char="–"/>
                <a:defRPr sz="9400">
                  <a:solidFill>
                    <a:schemeClr val="tx1"/>
                  </a:solidFill>
                  <a:latin typeface="Arial" charset="0"/>
                  <a:ea typeface="ＭＳ Ｐゴシック" pitchFamily="34" charset="-128"/>
                </a:defRPr>
              </a:lvl4pPr>
              <a:lvl5pPr marL="2057400" indent="-228600" defTabSz="985838" eaLnBrk="0" hangingPunct="0">
                <a:spcBef>
                  <a:spcPct val="20000"/>
                </a:spcBef>
                <a:buChar char="»"/>
                <a:defRPr sz="9400">
                  <a:solidFill>
                    <a:schemeClr val="tx1"/>
                  </a:solidFill>
                  <a:latin typeface="Arial" charset="0"/>
                  <a:ea typeface="ＭＳ Ｐゴシック" pitchFamily="34" charset="-128"/>
                </a:defRPr>
              </a:lvl5pPr>
              <a:lvl6pPr marL="2514600" indent="-228600"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6pPr>
              <a:lvl7pPr marL="2971800" indent="-228600"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7pPr>
              <a:lvl8pPr marL="3429000" indent="-228600"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8pPr>
              <a:lvl9pPr marL="3886200" indent="-228600"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9pPr>
            </a:lstStyle>
            <a:p>
              <a:pPr algn="just" eaLnBrk="1" hangingPunct="1">
                <a:spcBef>
                  <a:spcPct val="50000"/>
                </a:spcBef>
                <a:buFontTx/>
                <a:buNone/>
              </a:pPr>
              <a:r>
                <a:rPr lang="en-US" altLang="en-US" sz="4100" dirty="0">
                  <a:solidFill>
                    <a:srgbClr val="336699"/>
                  </a:solidFill>
                </a:rPr>
                <a:t>Android Studio </a:t>
              </a:r>
              <a:r>
                <a:rPr lang="en-US" altLang="en-US" sz="4100" dirty="0" smtClean="0">
                  <a:solidFill>
                    <a:srgbClr val="336699"/>
                  </a:solidFill>
                </a:rPr>
                <a:t>was development IDE </a:t>
              </a:r>
              <a:r>
                <a:rPr lang="en-US" altLang="en-US" sz="4100" dirty="0">
                  <a:solidFill>
                    <a:srgbClr val="336699"/>
                  </a:solidFill>
                </a:rPr>
                <a:t>used for implementing the SSOBEC system</a:t>
              </a:r>
              <a:r>
                <a:rPr lang="en-US" altLang="en-US" sz="4100" dirty="0" smtClean="0">
                  <a:solidFill>
                    <a:srgbClr val="336699"/>
                  </a:solidFill>
                </a:rPr>
                <a:t>. The User Interface was done using </a:t>
              </a:r>
              <a:r>
                <a:rPr lang="en-US" altLang="en-US" sz="4100" b="1" dirty="0" smtClean="0">
                  <a:solidFill>
                    <a:srgbClr val="336699"/>
                  </a:solidFill>
                </a:rPr>
                <a:t>XML</a:t>
              </a:r>
              <a:r>
                <a:rPr lang="en-US" altLang="en-US" sz="4100" dirty="0" smtClean="0">
                  <a:solidFill>
                    <a:srgbClr val="336699"/>
                  </a:solidFill>
                </a:rPr>
                <a:t> while the controller was done using </a:t>
              </a:r>
              <a:r>
                <a:rPr lang="en-US" altLang="en-US" sz="4100" b="1" dirty="0" smtClean="0">
                  <a:solidFill>
                    <a:srgbClr val="336699"/>
                  </a:solidFill>
                </a:rPr>
                <a:t>Java</a:t>
              </a:r>
              <a:r>
                <a:rPr lang="en-US" altLang="en-US" sz="4100" dirty="0" smtClean="0">
                  <a:solidFill>
                    <a:srgbClr val="336699"/>
                  </a:solidFill>
                </a:rPr>
                <a:t>. </a:t>
              </a:r>
              <a:r>
                <a:rPr lang="en-US" altLang="en-US" sz="4100" b="1" dirty="0" err="1" smtClean="0">
                  <a:solidFill>
                    <a:srgbClr val="336699"/>
                  </a:solidFill>
                </a:rPr>
                <a:t>SQlite</a:t>
              </a:r>
              <a:r>
                <a:rPr lang="en-US" altLang="en-US" sz="4100" dirty="0" smtClean="0">
                  <a:solidFill>
                    <a:srgbClr val="336699"/>
                  </a:solidFill>
                </a:rPr>
                <a:t> was also used for data storage in the mobile device.</a:t>
              </a:r>
              <a:endParaRPr lang="en-US" altLang="en-US" sz="4100" dirty="0">
                <a:solidFill>
                  <a:srgbClr val="336699"/>
                </a:solidFill>
              </a:endParaRPr>
            </a:p>
            <a:p>
              <a:pPr algn="just" eaLnBrk="1" hangingPunct="1">
                <a:spcBef>
                  <a:spcPct val="50000"/>
                </a:spcBef>
                <a:buFontTx/>
                <a:buNone/>
              </a:pPr>
              <a:r>
                <a:rPr lang="en-US" altLang="en-US" sz="4100" dirty="0">
                  <a:solidFill>
                    <a:srgbClr val="336699"/>
                  </a:solidFill>
                </a:rPr>
                <a:t>Through HTTP the system accesses an External MySQL database which serves with the necessary </a:t>
              </a:r>
              <a:r>
                <a:rPr lang="en-US" altLang="en-US" sz="4100" dirty="0" smtClean="0">
                  <a:solidFill>
                    <a:srgbClr val="336699"/>
                  </a:solidFill>
                </a:rPr>
                <a:t>data about the energy performance of the building. We used a Sync Adapter in order to transfer the data between the device and the server.    </a:t>
              </a:r>
              <a:endParaRPr lang="en-US" altLang="en-US" sz="4100" dirty="0">
                <a:solidFill>
                  <a:srgbClr val="336699"/>
                </a:solidFill>
              </a:endParaRPr>
            </a:p>
          </p:txBody>
        </p:sp>
        <p:sp>
          <p:nvSpPr>
            <p:cNvPr id="38" name="Text Box 19"/>
            <p:cNvSpPr txBox="1">
              <a:spLocks noChangeArrowheads="1"/>
            </p:cNvSpPr>
            <p:nvPr/>
          </p:nvSpPr>
          <p:spPr bwMode="auto">
            <a:xfrm>
              <a:off x="23869525" y="15545297"/>
              <a:ext cx="5487632" cy="731727"/>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lIns="98655" tIns="49327" rIns="98655" bIns="49327">
              <a:spAutoFit/>
            </a:bodyPr>
            <a:lstStyle/>
            <a:p>
              <a:pPr algn="ctr" defTabSz="985838">
                <a:spcBef>
                  <a:spcPct val="50000"/>
                </a:spcBef>
                <a:defRPr/>
              </a:pPr>
              <a:r>
                <a:rPr lang="en-US" sz="4100" b="1" dirty="0">
                  <a:solidFill>
                    <a:srgbClr val="336699"/>
                  </a:solidFill>
                  <a:effectLst>
                    <a:outerShdw blurRad="38100" dist="38100" dir="2700000" algn="tl">
                      <a:srgbClr val="DDDDDD"/>
                    </a:outerShdw>
                  </a:effectLst>
                  <a:cs typeface="ＭＳ Ｐゴシック" charset="-128"/>
                </a:rPr>
                <a:t>Implementation</a:t>
              </a:r>
            </a:p>
          </p:txBody>
        </p:sp>
      </p:grpSp>
      <p:grpSp>
        <p:nvGrpSpPr>
          <p:cNvPr id="2072" name="Group 7"/>
          <p:cNvGrpSpPr>
            <a:grpSpLocks/>
          </p:cNvGrpSpPr>
          <p:nvPr/>
        </p:nvGrpSpPr>
        <p:grpSpPr bwMode="auto">
          <a:xfrm>
            <a:off x="21945600" y="30720687"/>
            <a:ext cx="9604376" cy="8402680"/>
            <a:chOff x="21117153" y="29260800"/>
            <a:chExt cx="9312047" cy="8403585"/>
          </a:xfrm>
        </p:grpSpPr>
        <p:sp>
          <p:nvSpPr>
            <p:cNvPr id="2081" name="Text Box 19"/>
            <p:cNvSpPr txBox="1">
              <a:spLocks noChangeArrowheads="1"/>
            </p:cNvSpPr>
            <p:nvPr/>
          </p:nvSpPr>
          <p:spPr bwMode="auto">
            <a:xfrm>
              <a:off x="21117153" y="29992638"/>
              <a:ext cx="9312047" cy="7671747"/>
            </a:xfrm>
            <a:prstGeom prst="rect">
              <a:avLst/>
            </a:prstGeom>
            <a:solidFill>
              <a:schemeClr val="bg1"/>
            </a:solidFill>
            <a:ln w="12700">
              <a:solidFill>
                <a:srgbClr val="0033CC"/>
              </a:solidFill>
              <a:miter lim="800000"/>
              <a:headEnd/>
              <a:tailEnd/>
            </a:ln>
            <a:scene3d>
              <a:camera prst="orthographicFront"/>
              <a:lightRig rig="threePt" dir="t"/>
            </a:scene3d>
            <a:sp3d>
              <a:bevelT/>
            </a:sp3d>
          </p:spPr>
          <p:txBody>
            <a:bodyPr wrap="square" lIns="98655" tIns="49327" rIns="98655" bIns="49327">
              <a:spAutoFit/>
            </a:bodyPr>
            <a:lstStyle>
              <a:lvl1pPr marL="571500" indent="-571500" defTabSz="985838" eaLnBrk="0" hangingPunct="0">
                <a:spcBef>
                  <a:spcPct val="20000"/>
                </a:spcBef>
                <a:buChar char="•"/>
                <a:defRPr sz="15000">
                  <a:solidFill>
                    <a:schemeClr val="tx1"/>
                  </a:solidFill>
                  <a:latin typeface="Arial" charset="0"/>
                  <a:ea typeface="ＭＳ Ｐゴシック" pitchFamily="34" charset="-128"/>
                </a:defRPr>
              </a:lvl1pPr>
              <a:lvl2pPr marL="742950" indent="-285750" defTabSz="985838" eaLnBrk="0" hangingPunct="0">
                <a:spcBef>
                  <a:spcPct val="20000"/>
                </a:spcBef>
                <a:buChar char="–"/>
                <a:defRPr sz="13100">
                  <a:solidFill>
                    <a:schemeClr val="tx1"/>
                  </a:solidFill>
                  <a:latin typeface="Arial" charset="0"/>
                  <a:ea typeface="ＭＳ Ｐゴシック" pitchFamily="34" charset="-128"/>
                </a:defRPr>
              </a:lvl2pPr>
              <a:lvl3pPr marL="1143000" indent="-228600" defTabSz="985838" eaLnBrk="0" hangingPunct="0">
                <a:spcBef>
                  <a:spcPct val="20000"/>
                </a:spcBef>
                <a:buChar char="•"/>
                <a:defRPr sz="11200">
                  <a:solidFill>
                    <a:schemeClr val="tx1"/>
                  </a:solidFill>
                  <a:latin typeface="Arial" charset="0"/>
                  <a:ea typeface="ＭＳ Ｐゴシック" pitchFamily="34" charset="-128"/>
                </a:defRPr>
              </a:lvl3pPr>
              <a:lvl4pPr marL="1600200" indent="-228600" defTabSz="985838" eaLnBrk="0" hangingPunct="0">
                <a:spcBef>
                  <a:spcPct val="20000"/>
                </a:spcBef>
                <a:buChar char="–"/>
                <a:defRPr sz="9400">
                  <a:solidFill>
                    <a:schemeClr val="tx1"/>
                  </a:solidFill>
                  <a:latin typeface="Arial" charset="0"/>
                  <a:ea typeface="ＭＳ Ｐゴシック" pitchFamily="34" charset="-128"/>
                </a:defRPr>
              </a:lvl4pPr>
              <a:lvl5pPr marL="2057400" indent="-228600" defTabSz="985838" eaLnBrk="0" hangingPunct="0">
                <a:spcBef>
                  <a:spcPct val="20000"/>
                </a:spcBef>
                <a:buChar char="»"/>
                <a:defRPr sz="9400">
                  <a:solidFill>
                    <a:schemeClr val="tx1"/>
                  </a:solidFill>
                  <a:latin typeface="Arial" charset="0"/>
                  <a:ea typeface="ＭＳ Ｐゴシック" pitchFamily="34" charset="-128"/>
                </a:defRPr>
              </a:lvl5pPr>
              <a:lvl6pPr marL="2514600" indent="-228600"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6pPr>
              <a:lvl7pPr marL="2971800" indent="-228600"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7pPr>
              <a:lvl8pPr marL="3429000" indent="-228600"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8pPr>
              <a:lvl9pPr marL="3886200" indent="-228600"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9pPr>
            </a:lstStyle>
            <a:p>
              <a:pPr marL="0" indent="0" algn="just" eaLnBrk="1" hangingPunct="1">
                <a:spcBef>
                  <a:spcPct val="50000"/>
                </a:spcBef>
                <a:buNone/>
              </a:pPr>
              <a:r>
                <a:rPr lang="en-US" altLang="en-US" sz="4100" dirty="0" smtClean="0">
                  <a:solidFill>
                    <a:srgbClr val="336699"/>
                  </a:solidFill>
                </a:rPr>
                <a:t>After several weeks of hard work, we have successfully implemented an application according to the requirements and specifications of the clients. The system will  serve as a form of intervention that will educate and motivate users to save energy. An ideal future implementation of the system would be to feed the external database the data provided by the sensors in the building and to be able to synchronize the data with the application in real time. </a:t>
              </a:r>
              <a:endParaRPr lang="en-US" altLang="en-US" sz="4100" dirty="0">
                <a:solidFill>
                  <a:srgbClr val="336699"/>
                </a:solidFill>
              </a:endParaRPr>
            </a:p>
          </p:txBody>
        </p:sp>
        <p:sp>
          <p:nvSpPr>
            <p:cNvPr id="41" name="Text Box 19"/>
            <p:cNvSpPr txBox="1">
              <a:spLocks noChangeArrowheads="1"/>
            </p:cNvSpPr>
            <p:nvPr/>
          </p:nvSpPr>
          <p:spPr bwMode="auto">
            <a:xfrm>
              <a:off x="23316643" y="29260800"/>
              <a:ext cx="5487181" cy="731917"/>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lIns="98655" tIns="49327" rIns="98655" bIns="49327">
              <a:spAutoFit/>
            </a:bodyPr>
            <a:lstStyle/>
            <a:p>
              <a:pPr algn="ctr" defTabSz="985838">
                <a:spcBef>
                  <a:spcPct val="50000"/>
                </a:spcBef>
                <a:defRPr/>
              </a:pPr>
              <a:r>
                <a:rPr lang="en-US" sz="4100" b="1" dirty="0">
                  <a:solidFill>
                    <a:srgbClr val="336699"/>
                  </a:solidFill>
                  <a:effectLst>
                    <a:outerShdw blurRad="38100" dist="38100" dir="2700000" algn="tl">
                      <a:srgbClr val="DDDDDD"/>
                    </a:outerShdw>
                  </a:effectLst>
                  <a:cs typeface="ＭＳ Ｐゴシック" charset="-128"/>
                </a:rPr>
                <a:t>Summary</a:t>
              </a:r>
            </a:p>
          </p:txBody>
        </p:sp>
      </p:grpSp>
      <p:pic>
        <p:nvPicPr>
          <p:cNvPr id="2073" name="Picture 46" descr="energy_consumption_by_sector_2011.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06763" y="6680200"/>
            <a:ext cx="6513512" cy="429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74" name="Group 3"/>
          <p:cNvGrpSpPr>
            <a:grpSpLocks/>
          </p:cNvGrpSpPr>
          <p:nvPr/>
        </p:nvGrpSpPr>
        <p:grpSpPr bwMode="auto">
          <a:xfrm>
            <a:off x="11788775" y="11962018"/>
            <a:ext cx="9547225" cy="11459859"/>
            <a:chOff x="11788775" y="15544802"/>
            <a:chExt cx="9547225" cy="11923344"/>
          </a:xfrm>
        </p:grpSpPr>
        <p:grpSp>
          <p:nvGrpSpPr>
            <p:cNvPr id="2076" name="Group 5"/>
            <p:cNvGrpSpPr>
              <a:grpSpLocks/>
            </p:cNvGrpSpPr>
            <p:nvPr/>
          </p:nvGrpSpPr>
          <p:grpSpPr bwMode="auto">
            <a:xfrm>
              <a:off x="11788775" y="15544802"/>
              <a:ext cx="9547225" cy="11923344"/>
              <a:chOff x="12101353" y="15544800"/>
              <a:chExt cx="8999395" cy="11155069"/>
            </a:xfrm>
          </p:grpSpPr>
          <p:sp>
            <p:nvSpPr>
              <p:cNvPr id="2079" name="Text Box 19"/>
              <p:cNvSpPr txBox="1">
                <a:spLocks noChangeArrowheads="1"/>
              </p:cNvSpPr>
              <p:nvPr/>
            </p:nvSpPr>
            <p:spPr bwMode="auto">
              <a:xfrm>
                <a:off x="12101353" y="16276638"/>
                <a:ext cx="8999395" cy="10423231"/>
              </a:xfrm>
              <a:prstGeom prst="rect">
                <a:avLst/>
              </a:prstGeom>
              <a:solidFill>
                <a:schemeClr val="bg1"/>
              </a:solidFill>
              <a:ln w="12700">
                <a:solidFill>
                  <a:srgbClr val="0033CC"/>
                </a:solidFill>
                <a:miter lim="800000"/>
                <a:headEnd/>
                <a:tailEnd/>
              </a:ln>
              <a:scene3d>
                <a:camera prst="orthographicFront"/>
                <a:lightRig rig="threePt" dir="t"/>
              </a:scene3d>
              <a:sp3d>
                <a:bevelT/>
              </a:sp3d>
            </p:spPr>
            <p:txBody>
              <a:bodyPr lIns="98655" tIns="49327" rIns="98655" bIns="49327">
                <a:spAutoFit/>
              </a:bodyPr>
              <a:lstStyle>
                <a:lvl1pPr defTabSz="985838" eaLnBrk="0" hangingPunct="0">
                  <a:spcBef>
                    <a:spcPct val="20000"/>
                  </a:spcBef>
                  <a:buChar char="•"/>
                  <a:defRPr sz="15000">
                    <a:solidFill>
                      <a:schemeClr val="tx1"/>
                    </a:solidFill>
                    <a:latin typeface="Arial" charset="0"/>
                    <a:ea typeface="ＭＳ Ｐゴシック" pitchFamily="34" charset="-128"/>
                  </a:defRPr>
                </a:lvl1pPr>
                <a:lvl2pPr marL="742950" indent="-285750" defTabSz="985838" eaLnBrk="0" hangingPunct="0">
                  <a:spcBef>
                    <a:spcPct val="20000"/>
                  </a:spcBef>
                  <a:buChar char="–"/>
                  <a:defRPr sz="13100">
                    <a:solidFill>
                      <a:schemeClr val="tx1"/>
                    </a:solidFill>
                    <a:latin typeface="Arial" charset="0"/>
                    <a:ea typeface="ＭＳ Ｐゴシック" pitchFamily="34" charset="-128"/>
                  </a:defRPr>
                </a:lvl2pPr>
                <a:lvl3pPr marL="1143000" indent="-228600" defTabSz="985838" eaLnBrk="0" hangingPunct="0">
                  <a:spcBef>
                    <a:spcPct val="20000"/>
                  </a:spcBef>
                  <a:buChar char="•"/>
                  <a:defRPr sz="11200">
                    <a:solidFill>
                      <a:schemeClr val="tx1"/>
                    </a:solidFill>
                    <a:latin typeface="Arial" charset="0"/>
                    <a:ea typeface="ＭＳ Ｐゴシック" pitchFamily="34" charset="-128"/>
                  </a:defRPr>
                </a:lvl3pPr>
                <a:lvl4pPr marL="1600200" indent="-228600" defTabSz="985838" eaLnBrk="0" hangingPunct="0">
                  <a:spcBef>
                    <a:spcPct val="20000"/>
                  </a:spcBef>
                  <a:buChar char="–"/>
                  <a:defRPr sz="9400">
                    <a:solidFill>
                      <a:schemeClr val="tx1"/>
                    </a:solidFill>
                    <a:latin typeface="Arial" charset="0"/>
                    <a:ea typeface="ＭＳ Ｐゴシック" pitchFamily="34" charset="-128"/>
                  </a:defRPr>
                </a:lvl4pPr>
                <a:lvl5pPr marL="2057400" indent="-228600" defTabSz="985838" eaLnBrk="0" hangingPunct="0">
                  <a:spcBef>
                    <a:spcPct val="20000"/>
                  </a:spcBef>
                  <a:buChar char="»"/>
                  <a:defRPr sz="9400">
                    <a:solidFill>
                      <a:schemeClr val="tx1"/>
                    </a:solidFill>
                    <a:latin typeface="Arial" charset="0"/>
                    <a:ea typeface="ＭＳ Ｐゴシック" pitchFamily="34" charset="-128"/>
                  </a:defRPr>
                </a:lvl5pPr>
                <a:lvl6pPr marL="2514600" indent="-228600"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6pPr>
                <a:lvl7pPr marL="2971800" indent="-228600"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7pPr>
                <a:lvl8pPr marL="3429000" indent="-228600"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8pPr>
                <a:lvl9pPr marL="3886200" indent="-228600" defTabSz="985838" eaLnBrk="0" fontAlgn="base" hangingPunct="0">
                  <a:spcBef>
                    <a:spcPct val="20000"/>
                  </a:spcBef>
                  <a:spcAft>
                    <a:spcPct val="0"/>
                  </a:spcAft>
                  <a:buChar char="»"/>
                  <a:defRPr sz="9400">
                    <a:solidFill>
                      <a:schemeClr val="tx1"/>
                    </a:solidFill>
                    <a:latin typeface="Arial" charset="0"/>
                    <a:ea typeface="ＭＳ Ｐゴシック" pitchFamily="34" charset="-128"/>
                  </a:defRPr>
                </a:lvl9pPr>
              </a:lstStyle>
              <a:p>
                <a:pPr algn="ctr" eaLnBrk="1" hangingPunct="1">
                  <a:spcBef>
                    <a:spcPct val="50000"/>
                  </a:spcBef>
                  <a:buFontTx/>
                  <a:buNone/>
                </a:pPr>
                <a:endParaRPr lang="en-US" altLang="en-US" sz="4100" b="1">
                  <a:solidFill>
                    <a:srgbClr val="336699"/>
                  </a:solidFill>
                </a:endParaRPr>
              </a:p>
              <a:p>
                <a:pPr algn="ctr" eaLnBrk="1" hangingPunct="1">
                  <a:spcBef>
                    <a:spcPct val="50000"/>
                  </a:spcBef>
                  <a:buFontTx/>
                  <a:buNone/>
                </a:pPr>
                <a:endParaRPr lang="en-US" altLang="en-US" sz="4100" b="1">
                  <a:solidFill>
                    <a:srgbClr val="336699"/>
                  </a:solidFill>
                </a:endParaRPr>
              </a:p>
              <a:p>
                <a:pPr algn="ctr" eaLnBrk="1" hangingPunct="1">
                  <a:spcBef>
                    <a:spcPct val="50000"/>
                  </a:spcBef>
                  <a:buFontTx/>
                  <a:buNone/>
                </a:pPr>
                <a:endParaRPr lang="en-US" altLang="en-US" sz="4100" b="1">
                  <a:solidFill>
                    <a:srgbClr val="336699"/>
                  </a:solidFill>
                </a:endParaRPr>
              </a:p>
              <a:p>
                <a:pPr algn="ctr" eaLnBrk="1" hangingPunct="1">
                  <a:spcBef>
                    <a:spcPct val="50000"/>
                  </a:spcBef>
                  <a:buFontTx/>
                  <a:buNone/>
                </a:pPr>
                <a:endParaRPr lang="en-US" altLang="en-US" sz="4100" b="1">
                  <a:solidFill>
                    <a:srgbClr val="336699"/>
                  </a:solidFill>
                </a:endParaRPr>
              </a:p>
              <a:p>
                <a:pPr algn="ctr" eaLnBrk="1" hangingPunct="1">
                  <a:spcBef>
                    <a:spcPct val="50000"/>
                  </a:spcBef>
                  <a:buFontTx/>
                  <a:buNone/>
                </a:pPr>
                <a:endParaRPr lang="en-US" altLang="en-US" sz="4100" b="1">
                  <a:solidFill>
                    <a:srgbClr val="336699"/>
                  </a:solidFill>
                </a:endParaRPr>
              </a:p>
              <a:p>
                <a:pPr algn="ctr" eaLnBrk="1" hangingPunct="1">
                  <a:spcBef>
                    <a:spcPct val="50000"/>
                  </a:spcBef>
                  <a:buFontTx/>
                  <a:buNone/>
                </a:pPr>
                <a:endParaRPr lang="en-US" altLang="en-US" sz="4100" b="1">
                  <a:solidFill>
                    <a:srgbClr val="336699"/>
                  </a:solidFill>
                </a:endParaRPr>
              </a:p>
              <a:p>
                <a:pPr algn="ctr" eaLnBrk="1" hangingPunct="1">
                  <a:spcBef>
                    <a:spcPct val="50000"/>
                  </a:spcBef>
                  <a:buFontTx/>
                  <a:buNone/>
                </a:pPr>
                <a:endParaRPr lang="en-US" altLang="en-US" sz="4100" b="1">
                  <a:solidFill>
                    <a:srgbClr val="336699"/>
                  </a:solidFill>
                </a:endParaRPr>
              </a:p>
              <a:p>
                <a:pPr algn="ctr" eaLnBrk="1" hangingPunct="1">
                  <a:spcBef>
                    <a:spcPct val="50000"/>
                  </a:spcBef>
                  <a:buFontTx/>
                  <a:buNone/>
                </a:pPr>
                <a:endParaRPr lang="en-US" altLang="en-US" sz="4100" b="1">
                  <a:solidFill>
                    <a:srgbClr val="336699"/>
                  </a:solidFill>
                </a:endParaRPr>
              </a:p>
              <a:p>
                <a:pPr algn="ctr" eaLnBrk="1" hangingPunct="1">
                  <a:spcBef>
                    <a:spcPct val="50000"/>
                  </a:spcBef>
                  <a:buFontTx/>
                  <a:buNone/>
                </a:pPr>
                <a:endParaRPr lang="en-US" altLang="en-US" sz="4100" b="1">
                  <a:solidFill>
                    <a:srgbClr val="336699"/>
                  </a:solidFill>
                </a:endParaRPr>
              </a:p>
              <a:p>
                <a:pPr algn="ctr" eaLnBrk="1" hangingPunct="1">
                  <a:spcBef>
                    <a:spcPct val="50000"/>
                  </a:spcBef>
                  <a:buFontTx/>
                  <a:buNone/>
                </a:pPr>
                <a:endParaRPr lang="en-US" altLang="en-US" sz="4100" b="1">
                  <a:solidFill>
                    <a:srgbClr val="336699"/>
                  </a:solidFill>
                </a:endParaRPr>
              </a:p>
              <a:p>
                <a:pPr algn="ctr" eaLnBrk="1" hangingPunct="1">
                  <a:spcBef>
                    <a:spcPct val="50000"/>
                  </a:spcBef>
                  <a:buFontTx/>
                  <a:buNone/>
                </a:pPr>
                <a:endParaRPr lang="en-US" altLang="en-US" sz="4100" b="1">
                  <a:solidFill>
                    <a:srgbClr val="336699"/>
                  </a:solidFill>
                </a:endParaRPr>
              </a:p>
              <a:p>
                <a:pPr algn="ctr" eaLnBrk="1" hangingPunct="1">
                  <a:spcBef>
                    <a:spcPct val="50000"/>
                  </a:spcBef>
                  <a:buFontTx/>
                  <a:buNone/>
                </a:pPr>
                <a:endParaRPr lang="en-US" altLang="en-US" sz="4100" b="1">
                  <a:solidFill>
                    <a:srgbClr val="336699"/>
                  </a:solidFill>
                </a:endParaRPr>
              </a:p>
            </p:txBody>
          </p:sp>
          <p:sp>
            <p:nvSpPr>
              <p:cNvPr id="37" name="Text Box 19"/>
              <p:cNvSpPr txBox="1">
                <a:spLocks noChangeArrowheads="1"/>
              </p:cNvSpPr>
              <p:nvPr/>
            </p:nvSpPr>
            <p:spPr bwMode="auto">
              <a:xfrm>
                <a:off x="13965877" y="15544800"/>
                <a:ext cx="5485830" cy="732186"/>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lIns="98655" tIns="49327" rIns="98655" bIns="49327">
                <a:spAutoFit/>
              </a:bodyPr>
              <a:lstStyle/>
              <a:p>
                <a:pPr algn="ctr" defTabSz="985838">
                  <a:spcBef>
                    <a:spcPct val="50000"/>
                  </a:spcBef>
                  <a:defRPr/>
                </a:pPr>
                <a:r>
                  <a:rPr lang="en-US" sz="4100" b="1" dirty="0">
                    <a:solidFill>
                      <a:srgbClr val="336699"/>
                    </a:solidFill>
                    <a:effectLst>
                      <a:outerShdw blurRad="38100" dist="38100" dir="2700000" algn="tl">
                        <a:srgbClr val="DDDDDD"/>
                      </a:outerShdw>
                    </a:effectLst>
                    <a:cs typeface="ＭＳ Ｐゴシック" charset="-128"/>
                  </a:rPr>
                  <a:t>Object Design</a:t>
                </a:r>
              </a:p>
            </p:txBody>
          </p:sp>
        </p:grpSp>
        <p:pic>
          <p:nvPicPr>
            <p:cNvPr id="2077" name="Picture 47" descr="C:\Users\Maria\Desktop\MinimalClassDiagram.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271884" y="16509289"/>
              <a:ext cx="8568816" cy="10495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075" name="Picture 49" descr="http://www.agilearts.nl/wp-content/uploads/2013/03/gradle.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4846955" y="4467943"/>
            <a:ext cx="2951163" cy="82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2" name="Picture 54" descr="C:\Users\Maria\Desktop\System Design.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21297" y="21774303"/>
            <a:ext cx="9170192" cy="722406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14401" y="42138600"/>
            <a:ext cx="31260596" cy="1015663"/>
          </a:xfrm>
          <a:prstGeom prst="rect">
            <a:avLst/>
          </a:prstGeom>
          <a:ln w="38100"/>
        </p:spPr>
        <p:style>
          <a:lnRef idx="2">
            <a:schemeClr val="accent5"/>
          </a:lnRef>
          <a:fillRef idx="1">
            <a:schemeClr val="lt1"/>
          </a:fillRef>
          <a:effectRef idx="0">
            <a:schemeClr val="accent5"/>
          </a:effectRef>
          <a:fontRef idx="minor">
            <a:schemeClr val="dk1"/>
          </a:fontRef>
        </p:style>
        <p:txBody>
          <a:bodyPr wrap="square" rtlCol="0">
            <a:spAutoFit/>
          </a:bodyPr>
          <a:lstStyle/>
          <a:p>
            <a:pPr algn="ctr" eaLnBrk="1" hangingPunct="1">
              <a:buClr>
                <a:srgbClr val="3333CC"/>
              </a:buClr>
              <a:defRPr/>
            </a:pPr>
            <a:r>
              <a:rPr lang="en-US" altLang="en-US" sz="3000" dirty="0" smtClean="0">
                <a:solidFill>
                  <a:schemeClr val="accent1">
                    <a:lumMod val="25000"/>
                  </a:schemeClr>
                </a:solidFill>
              </a:rPr>
              <a:t>The </a:t>
            </a:r>
            <a:r>
              <a:rPr lang="en-US" altLang="en-US" sz="3000" dirty="0">
                <a:solidFill>
                  <a:schemeClr val="accent1">
                    <a:lumMod val="25000"/>
                  </a:schemeClr>
                </a:solidFill>
              </a:rPr>
              <a:t>material presented in this poster is based upon the requirements specified by my mentors Leonardo Bobadilla and Ali Mostafavi. </a:t>
            </a:r>
            <a:r>
              <a:rPr lang="en-US" altLang="en-US" sz="3000" dirty="0" smtClean="0">
                <a:solidFill>
                  <a:schemeClr val="accent1">
                    <a:lumMod val="25000"/>
                  </a:schemeClr>
                </a:solidFill>
              </a:rPr>
              <a:t>I am thankful to the help that I received from my partner in this project </a:t>
            </a:r>
            <a:r>
              <a:rPr lang="en-US" altLang="en-US" sz="3000" dirty="0" err="1" smtClean="0">
                <a:solidFill>
                  <a:schemeClr val="accent1">
                    <a:lumMod val="25000"/>
                  </a:schemeClr>
                </a:solidFill>
              </a:rPr>
              <a:t>Dalaidis</a:t>
            </a:r>
            <a:r>
              <a:rPr lang="en-US" altLang="en-US" sz="3000" dirty="0" smtClean="0">
                <a:solidFill>
                  <a:schemeClr val="accent1">
                    <a:lumMod val="25000"/>
                  </a:schemeClr>
                </a:solidFill>
              </a:rPr>
              <a:t> Hidalgo. Special </a:t>
            </a:r>
            <a:r>
              <a:rPr lang="en-US" altLang="en-US" sz="3000" dirty="0">
                <a:solidFill>
                  <a:schemeClr val="accent1">
                    <a:lumMod val="25000"/>
                  </a:schemeClr>
                </a:solidFill>
              </a:rPr>
              <a:t>thanks to my professors Masoud Sadjadi and Juan Caraballo for all the feedback </a:t>
            </a:r>
            <a:r>
              <a:rPr lang="en-US" altLang="en-US" sz="3000" dirty="0" smtClean="0">
                <a:solidFill>
                  <a:schemeClr val="accent1">
                    <a:lumMod val="25000"/>
                  </a:schemeClr>
                </a:solidFill>
              </a:rPr>
              <a:t> and </a:t>
            </a:r>
            <a:r>
              <a:rPr lang="en-US" altLang="en-US" sz="3000" dirty="0">
                <a:solidFill>
                  <a:schemeClr val="accent1">
                    <a:lumMod val="25000"/>
                  </a:schemeClr>
                </a:solidFill>
              </a:rPr>
              <a:t>support given throughout the semester. </a:t>
            </a:r>
          </a:p>
        </p:txBody>
      </p:sp>
      <p:sp>
        <p:nvSpPr>
          <p:cNvPr id="217" name="Text Box 19"/>
          <p:cNvSpPr txBox="1">
            <a:spLocks noChangeArrowheads="1"/>
          </p:cNvSpPr>
          <p:nvPr/>
        </p:nvSpPr>
        <p:spPr bwMode="auto">
          <a:xfrm>
            <a:off x="1067594" y="41529000"/>
            <a:ext cx="4979988" cy="73025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lIns="98655" tIns="49327" rIns="98655" bIns="49327">
            <a:spAutoFit/>
          </a:bodyPr>
          <a:lstStyle/>
          <a:p>
            <a:pPr algn="ctr" defTabSz="985838">
              <a:spcBef>
                <a:spcPct val="50000"/>
              </a:spcBef>
              <a:defRPr/>
            </a:pPr>
            <a:r>
              <a:rPr lang="en-US" sz="4100" b="1" dirty="0">
                <a:solidFill>
                  <a:srgbClr val="336699"/>
                </a:solidFill>
                <a:effectLst>
                  <a:outerShdw blurRad="38100" dist="38100" dir="2700000" algn="tl">
                    <a:srgbClr val="DDDDDD"/>
                  </a:outerShdw>
                </a:effectLst>
                <a:ea typeface="ＭＳ Ｐゴシック" charset="-128"/>
                <a:cs typeface="ＭＳ Ｐゴシック" charset="-128"/>
              </a:rPr>
              <a:t>Acknowledgement</a:t>
            </a:r>
          </a:p>
        </p:txBody>
      </p:sp>
      <p:sp>
        <p:nvSpPr>
          <p:cNvPr id="5" name="AutoShape 58" descr="Displaying 2015_04_25_18.40.31.png"/>
          <p:cNvSpPr>
            <a:spLocks noChangeAspect="1" noChangeArrowheads="1"/>
          </p:cNvSpPr>
          <p:nvPr/>
        </p:nvSpPr>
        <p:spPr bwMode="auto">
          <a:xfrm>
            <a:off x="541338" y="-4873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110" name="Picture 62" descr="C:\Users\Maria\Desktop\unnamed (1).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744718" y="36347400"/>
            <a:ext cx="2944987" cy="4706475"/>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12871901" y="24985347"/>
            <a:ext cx="2865504" cy="5056853"/>
            <a:chOff x="12840729" y="25265799"/>
            <a:chExt cx="2865504" cy="5056853"/>
          </a:xfrm>
        </p:grpSpPr>
        <p:pic>
          <p:nvPicPr>
            <p:cNvPr id="2103" name="Picture 55" descr="C:\Users\Maria\Desktop\2015_04_25_18.38.22.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2840729" y="25737846"/>
              <a:ext cx="2865504" cy="458480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3388713" y="25265799"/>
              <a:ext cx="1752600" cy="461665"/>
            </a:xfrm>
            <a:prstGeom prst="rect">
              <a:avLst/>
            </a:prstGeom>
            <a:noFill/>
          </p:spPr>
          <p:txBody>
            <a:bodyPr wrap="square" rtlCol="0">
              <a:spAutoFit/>
            </a:bodyPr>
            <a:lstStyle/>
            <a:p>
              <a:r>
                <a:rPr lang="en-US" sz="2400" dirty="0" smtClean="0"/>
                <a:t>Zones List </a:t>
              </a:r>
              <a:endParaRPr lang="en-US" sz="2400" dirty="0"/>
            </a:p>
          </p:txBody>
        </p:sp>
      </p:grpSp>
      <p:grpSp>
        <p:nvGrpSpPr>
          <p:cNvPr id="8" name="Group 7"/>
          <p:cNvGrpSpPr/>
          <p:nvPr/>
        </p:nvGrpSpPr>
        <p:grpSpPr>
          <a:xfrm>
            <a:off x="16631708" y="24934088"/>
            <a:ext cx="3847726" cy="5123038"/>
            <a:chOff x="16161181" y="25199615"/>
            <a:chExt cx="3847726" cy="5123038"/>
          </a:xfrm>
        </p:grpSpPr>
        <p:pic>
          <p:nvPicPr>
            <p:cNvPr id="2111" name="Picture 63" descr="C:\Users\Maria\Desktop\unnamed (4).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653263" y="25737847"/>
              <a:ext cx="2864475" cy="4584806"/>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p:cNvSpPr txBox="1"/>
            <p:nvPr/>
          </p:nvSpPr>
          <p:spPr>
            <a:xfrm>
              <a:off x="16161181" y="25199615"/>
              <a:ext cx="3847726" cy="461665"/>
            </a:xfrm>
            <a:prstGeom prst="rect">
              <a:avLst/>
            </a:prstGeom>
            <a:noFill/>
          </p:spPr>
          <p:txBody>
            <a:bodyPr wrap="square" rtlCol="0">
              <a:spAutoFit/>
            </a:bodyPr>
            <a:lstStyle/>
            <a:p>
              <a:pPr algn="ctr"/>
              <a:r>
                <a:rPr lang="en-US" sz="2400" dirty="0" smtClean="0"/>
                <a:t>Zone Description Options </a:t>
              </a:r>
              <a:endParaRPr lang="en-US" sz="2400" dirty="0"/>
            </a:p>
          </p:txBody>
        </p:sp>
      </p:grpSp>
      <p:grpSp>
        <p:nvGrpSpPr>
          <p:cNvPr id="9" name="Group 8"/>
          <p:cNvGrpSpPr/>
          <p:nvPr/>
        </p:nvGrpSpPr>
        <p:grpSpPr>
          <a:xfrm>
            <a:off x="12340668" y="30403800"/>
            <a:ext cx="4208992" cy="5022064"/>
            <a:chOff x="12340668" y="30618301"/>
            <a:chExt cx="4208992" cy="5022064"/>
          </a:xfrm>
        </p:grpSpPr>
        <p:pic>
          <p:nvPicPr>
            <p:cNvPr id="2104" name="Picture 56" descr="C:\Users\Maria\Desktop\2015_04_20_18.45.49.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2840321" y="31081351"/>
              <a:ext cx="2849384" cy="4559014"/>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p:cNvSpPr txBox="1"/>
            <p:nvPr/>
          </p:nvSpPr>
          <p:spPr>
            <a:xfrm>
              <a:off x="12340668" y="30618301"/>
              <a:ext cx="4208992" cy="461665"/>
            </a:xfrm>
            <a:prstGeom prst="rect">
              <a:avLst/>
            </a:prstGeom>
            <a:noFill/>
          </p:spPr>
          <p:txBody>
            <a:bodyPr wrap="square" rtlCol="0">
              <a:spAutoFit/>
            </a:bodyPr>
            <a:lstStyle/>
            <a:p>
              <a:pPr algn="ctr"/>
              <a:r>
                <a:rPr lang="en-US" sz="2400" dirty="0" smtClean="0"/>
                <a:t>Zone Lighting Information</a:t>
              </a:r>
              <a:endParaRPr lang="en-US" sz="2400" dirty="0"/>
            </a:p>
          </p:txBody>
        </p:sp>
      </p:grpSp>
      <p:grpSp>
        <p:nvGrpSpPr>
          <p:cNvPr id="10" name="Group 9"/>
          <p:cNvGrpSpPr/>
          <p:nvPr/>
        </p:nvGrpSpPr>
        <p:grpSpPr>
          <a:xfrm>
            <a:off x="16631708" y="30385109"/>
            <a:ext cx="4208992" cy="5007346"/>
            <a:chOff x="16631708" y="30411878"/>
            <a:chExt cx="4208992" cy="5007346"/>
          </a:xfrm>
        </p:grpSpPr>
        <p:pic>
          <p:nvPicPr>
            <p:cNvPr id="2109" name="Picture 61" descr="C:\Users\Maria\Desktop\unnamed (2).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157922" y="30865465"/>
              <a:ext cx="2849428" cy="4553759"/>
            </a:xfrm>
            <a:prstGeom prst="rect">
              <a:avLst/>
            </a:prstGeom>
            <a:noFill/>
            <a:extLst>
              <a:ext uri="{909E8E84-426E-40DD-AFC4-6F175D3DCCD1}">
                <a14:hiddenFill xmlns:a14="http://schemas.microsoft.com/office/drawing/2010/main">
                  <a:solidFill>
                    <a:srgbClr val="FFFFFF"/>
                  </a:solidFill>
                </a14:hiddenFill>
              </a:ext>
            </a:extLst>
          </p:spPr>
        </p:pic>
        <p:sp>
          <p:nvSpPr>
            <p:cNvPr id="67" name="TextBox 66"/>
            <p:cNvSpPr txBox="1"/>
            <p:nvPr/>
          </p:nvSpPr>
          <p:spPr>
            <a:xfrm>
              <a:off x="16631708" y="30411878"/>
              <a:ext cx="4208992" cy="461665"/>
            </a:xfrm>
            <a:prstGeom prst="rect">
              <a:avLst/>
            </a:prstGeom>
            <a:noFill/>
          </p:spPr>
          <p:txBody>
            <a:bodyPr wrap="square" rtlCol="0">
              <a:spAutoFit/>
            </a:bodyPr>
            <a:lstStyle/>
            <a:p>
              <a:pPr algn="ctr"/>
              <a:r>
                <a:rPr lang="en-US" sz="2400" dirty="0" smtClean="0"/>
                <a:t>Zone Occupancy Information</a:t>
              </a:r>
              <a:endParaRPr lang="en-US" sz="2400" dirty="0"/>
            </a:p>
          </p:txBody>
        </p:sp>
      </p:grpSp>
      <p:sp>
        <p:nvSpPr>
          <p:cNvPr id="69" name="TextBox 68"/>
          <p:cNvSpPr txBox="1"/>
          <p:nvPr/>
        </p:nvSpPr>
        <p:spPr>
          <a:xfrm>
            <a:off x="12160517" y="35885735"/>
            <a:ext cx="4208992" cy="461665"/>
          </a:xfrm>
          <a:prstGeom prst="rect">
            <a:avLst/>
          </a:prstGeom>
          <a:noFill/>
        </p:spPr>
        <p:txBody>
          <a:bodyPr wrap="square" rtlCol="0">
            <a:spAutoFit/>
          </a:bodyPr>
          <a:lstStyle/>
          <a:p>
            <a:pPr algn="ctr"/>
            <a:r>
              <a:rPr lang="en-US" sz="2400" dirty="0" smtClean="0"/>
              <a:t>Add Zone List</a:t>
            </a:r>
            <a:endParaRPr lang="en-US" sz="2400" dirty="0"/>
          </a:p>
        </p:txBody>
      </p:sp>
      <p:pic>
        <p:nvPicPr>
          <p:cNvPr id="2112" name="Picture 64" descr="C:\Users\Maria\Desktop\unnamed (3).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7027264" y="36321808"/>
            <a:ext cx="2961001" cy="4732067"/>
          </a:xfrm>
          <a:prstGeom prst="rect">
            <a:avLst/>
          </a:prstGeom>
          <a:noFill/>
          <a:extLst>
            <a:ext uri="{909E8E84-426E-40DD-AFC4-6F175D3DCCD1}">
              <a14:hiddenFill xmlns:a14="http://schemas.microsoft.com/office/drawing/2010/main">
                <a:solidFill>
                  <a:srgbClr val="FFFFFF"/>
                </a:solidFill>
              </a14:hiddenFill>
            </a:ext>
          </a:extLst>
        </p:spPr>
      </p:pic>
      <p:sp>
        <p:nvSpPr>
          <p:cNvPr id="71" name="TextBox 70"/>
          <p:cNvSpPr txBox="1"/>
          <p:nvPr/>
        </p:nvSpPr>
        <p:spPr>
          <a:xfrm>
            <a:off x="16369509" y="35860143"/>
            <a:ext cx="4208992" cy="461665"/>
          </a:xfrm>
          <a:prstGeom prst="rect">
            <a:avLst/>
          </a:prstGeom>
          <a:noFill/>
        </p:spPr>
        <p:txBody>
          <a:bodyPr wrap="square" rtlCol="0">
            <a:spAutoFit/>
          </a:bodyPr>
          <a:lstStyle/>
          <a:p>
            <a:pPr algn="ctr"/>
            <a:r>
              <a:rPr lang="en-US" sz="2400" dirty="0" smtClean="0"/>
              <a:t>Zone Plug Load Information</a:t>
            </a:r>
            <a:endParaRPr lang="en-US" sz="2400" dirty="0"/>
          </a:p>
        </p:txBody>
      </p:sp>
      <p:pic>
        <p:nvPicPr>
          <p:cNvPr id="2113" name="Picture 6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463118" y="3230931"/>
            <a:ext cx="2760440" cy="8513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15" name="Picture 67" descr="http://www.constructionamericas.fiu.edu/wp-content/uploads/2014/12/FIU-OHL-School-Construction.jpg"/>
          <p:cNvPicPr>
            <a:picLocks noChangeAspect="1" noChangeArrowheads="1"/>
          </p:cNvPicPr>
          <p:nvPr/>
        </p:nvPicPr>
        <p:blipFill rotWithShape="1">
          <a:blip r:embed="rId21">
            <a:extLst>
              <a:ext uri="{28A0092B-C50C-407E-A947-70E740481C1C}">
                <a14:useLocalDpi xmlns:a14="http://schemas.microsoft.com/office/drawing/2010/main" val="0"/>
              </a:ext>
            </a:extLst>
          </a:blip>
          <a:srcRect t="20514" b="16918"/>
          <a:stretch/>
        </p:blipFill>
        <p:spPr bwMode="auto">
          <a:xfrm>
            <a:off x="593203" y="688313"/>
            <a:ext cx="7099278" cy="22209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284663" rtl="0" eaLnBrk="1" fontAlgn="base" latinLnBrk="0" hangingPunct="1">
          <a:lnSpc>
            <a:spcPct val="100000"/>
          </a:lnSpc>
          <a:spcBef>
            <a:spcPct val="0"/>
          </a:spcBef>
          <a:spcAft>
            <a:spcPct val="0"/>
          </a:spcAft>
          <a:buClrTx/>
          <a:buSzTx/>
          <a:buFontTx/>
          <a:buNone/>
          <a:tabLst/>
          <a:defRPr kumimoji="0" lang="en-US" sz="8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284663" rtl="0" eaLnBrk="1" fontAlgn="base" latinLnBrk="0" hangingPunct="1">
          <a:lnSpc>
            <a:spcPct val="100000"/>
          </a:lnSpc>
          <a:spcBef>
            <a:spcPct val="0"/>
          </a:spcBef>
          <a:spcAft>
            <a:spcPct val="0"/>
          </a:spcAft>
          <a:buClrTx/>
          <a:buSzTx/>
          <a:buFontTx/>
          <a:buNone/>
          <a:tabLst/>
          <a:defRPr kumimoji="0" lang="en-US" sz="8400" b="0" i="0" u="none" strike="noStrike" cap="none" normalizeH="0" baseline="0" smtClean="0">
            <a:ln>
              <a:noFill/>
            </a:ln>
            <a:solidFill>
              <a:schemeClr val="tx1"/>
            </a:solidFill>
            <a:effectLst/>
            <a:latin typeface="Arial" charset="0"/>
          </a:defRPr>
        </a:defPPr>
      </a:lst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12564</TotalTime>
  <Words>584</Words>
  <Application>Microsoft Office PowerPoint</Application>
  <PresentationFormat>Custom</PresentationFormat>
  <Paragraphs>61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Diseño predeterminado</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Me</dc:creator>
  <cp:lastModifiedBy>Maria</cp:lastModifiedBy>
  <cp:revision>66</cp:revision>
  <dcterms:created xsi:type="dcterms:W3CDTF">2012-11-19T15:27:41Z</dcterms:created>
  <dcterms:modified xsi:type="dcterms:W3CDTF">2015-04-27T18:58:27Z</dcterms:modified>
</cp:coreProperties>
</file>