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6" r:id="rId5"/>
    <p:sldId id="269" r:id="rId6"/>
    <p:sldId id="258" r:id="rId7"/>
    <p:sldId id="262" r:id="rId8"/>
    <p:sldId id="263" r:id="rId9"/>
    <p:sldId id="259" r:id="rId10"/>
    <p:sldId id="264" r:id="rId11"/>
    <p:sldId id="265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3" y="2560045"/>
            <a:ext cx="10547797" cy="570717"/>
          </a:xfrm>
        </p:spPr>
        <p:txBody>
          <a:bodyPr>
            <a:noAutofit/>
          </a:bodyPr>
          <a:lstStyle/>
          <a:p>
            <a:r>
              <a:rPr lang="en-US" dirty="0"/>
              <a:t>Smart Systems for Occupancy and Building Energy Control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Team: Dalaidis Hidalgo, Maria E. Presa Reyes</a:t>
            </a:r>
            <a:b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Mentor: Ali Mostafavi, Leonardo Bobadilla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8859" y="2228041"/>
            <a:ext cx="582924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PLUG LOAD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 Also has its graphic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representation for the appliance energy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onsumption per zone and its average for the building.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0" y="1737360"/>
            <a:ext cx="2877417" cy="46038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40470" y="2708986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9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6569" y="2228040"/>
            <a:ext cx="584310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LIGHTING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 Also has its graphic representation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or the energy performance and its average.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29" y="1737359"/>
            <a:ext cx="2877415" cy="46038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40470" y="2708986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2878976" cy="460636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254325" y="2445750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0036" y="2230582"/>
            <a:ext cx="566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can make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PREDICTION OF AIR CONDITIONING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entering his/her temperature Set Point and make a click in the button predict.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54325" y="3878170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72721" y="3745549"/>
            <a:ext cx="566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can see different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ANIMATION GIFS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learn how to save energy in a simple 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22" y="1737360"/>
            <a:ext cx="2871354" cy="459416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392871" y="2445750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40036" y="2230582"/>
            <a:ext cx="5666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can make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PREDICTION OF CONSUMPTION OF APPLIANCES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completing all the information in the expandable list and then make a click in the monthly consumption and monthly cost.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77916" y="2024652"/>
            <a:ext cx="5634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open the popup menu in the Action Bar in order to click in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LOGOUT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29" y="1737360"/>
            <a:ext cx="2877416" cy="460386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69267" y="2223907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138833"/>
            <a:ext cx="983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</a:t>
            </a:r>
            <a:r>
              <a:rPr lang="en-US" dirty="0" smtClean="0"/>
              <a:t>use the </a:t>
            </a:r>
            <a:r>
              <a:rPr lang="en-US" dirty="0" smtClean="0"/>
              <a:t>application Smart System for Occupancy and Building Energy Control in order in to </a:t>
            </a:r>
            <a:r>
              <a:rPr lang="en-US" dirty="0" smtClean="0"/>
              <a:t>conduct how </a:t>
            </a:r>
            <a:r>
              <a:rPr lang="en-US" dirty="0" smtClean="0"/>
              <a:t>to use the energy in the appropriate manner.</a:t>
            </a:r>
          </a:p>
          <a:p>
            <a:r>
              <a:rPr lang="en-US" dirty="0" smtClean="0"/>
              <a:t>This manual delivers an overview of the sample application.  Beginning with the following information: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0691" y="3408531"/>
            <a:ext cx="2673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Zones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0249" y="3394676"/>
            <a:ext cx="4475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of Air Conditioning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 </a:t>
            </a:r>
            <a:r>
              <a:rPr lang="en-US" dirty="0" smtClean="0"/>
              <a:t>Gifs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Prediction of Consumption of appliances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71302" y="3095108"/>
            <a:ext cx="5341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user is required to enter the username and password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click on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8" y="1737360"/>
            <a:ext cx="2880014" cy="460802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471724" y="3385272"/>
            <a:ext cx="540327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73797" y="5798126"/>
            <a:ext cx="540327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75198" y="5565014"/>
            <a:ext cx="528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First the user need to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CREATE ACCOUNT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look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step 2 by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complete the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29" y="1737361"/>
            <a:ext cx="2880013" cy="4608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75558" y="2124512"/>
            <a:ext cx="5600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user previously need to make a click 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CREATE ACCOUNT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then he/she required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enter his/her personal information such as: First Name, Last Name, Email, Password and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epeat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assword and then Submit the information.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10269" y="3025054"/>
            <a:ext cx="540327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31" y="1737360"/>
            <a:ext cx="2877414" cy="460386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610269" y="3025054"/>
            <a:ext cx="540327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82139" y="2926857"/>
            <a:ext cx="5341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user can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ADD A ZONE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his/her Account.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5" y="272955"/>
            <a:ext cx="10058400" cy="1450757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0830" y="2122252"/>
            <a:ext cx="4594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 A ZONE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he/she can see the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different options for energy performance.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29" y="1723712"/>
            <a:ext cx="2891271" cy="462603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87652" y="2514598"/>
            <a:ext cx="540327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87652" y="4946073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75564" y="4599709"/>
            <a:ext cx="4862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can see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REWARDS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turning off the lights before leaving the room and also for little consumption of energy in plug load.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6464" y="4271965"/>
            <a:ext cx="6159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is required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selection  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ZONES DESCRIPTION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see Temperature, Occupancy, Plug Load, Lighting, Predict Air Conditioning and/or Predict Consumption of Appliances.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08" y="1737360"/>
            <a:ext cx="2881405" cy="461024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59153" y="3018130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64075" y="4749948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3050" y="2907290"/>
            <a:ext cx="495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information of Plug Load and Lighting </a:t>
            </a:r>
          </a:p>
        </p:txBody>
      </p:sp>
    </p:spTree>
    <p:extLst>
      <p:ext uri="{BB962C8B-B14F-4D97-AF65-F5344CB8AC3E}">
        <p14:creationId xmlns:p14="http://schemas.microsoft.com/office/powerpoint/2010/main" val="24184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0929" y="2408715"/>
            <a:ext cx="5777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TEMPERATURE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of one specific zone that had a previous selection and he/she is enable to make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 Also has its graphic representation.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21" y="1737359"/>
            <a:ext cx="2877415" cy="460386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64264" y="2792114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7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7910" y="2406918"/>
            <a:ext cx="565249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OCCUPANCY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have always update it is information. Also has its graphic representation.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28" y="1737360"/>
            <a:ext cx="2877417" cy="460386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64264" y="2792114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1512</TotalTime>
  <Words>548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User Manual</vt:lpstr>
      <vt:lpstr>Overview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Fresa</cp:lastModifiedBy>
  <cp:revision>42</cp:revision>
  <dcterms:created xsi:type="dcterms:W3CDTF">2015-03-01T20:57:05Z</dcterms:created>
  <dcterms:modified xsi:type="dcterms:W3CDTF">2015-04-29T17:43:42Z</dcterms:modified>
</cp:coreProperties>
</file>