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64" r:id="rId13"/>
    <p:sldId id="265" r:id="rId14"/>
    <p:sldId id="260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403" autoAdjust="0"/>
  </p:normalViewPr>
  <p:slideViewPr>
    <p:cSldViewPr snapToGrid="0">
      <p:cViewPr>
        <p:scale>
          <a:sx n="156" d="100"/>
          <a:sy n="156" d="100"/>
        </p:scale>
        <p:origin x="15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2B48C-8641-4E8C-8E15-56CA8512A40C}" type="datetimeFigureOut">
              <a:rPr lang="en-US" smtClean="0"/>
              <a:t>7/31/15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00FE8-B08B-4D1F-BA53-9FDE424B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Greetings!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is the installation guide for the Smart Systems for Occupancy And Building Energy Control Project version 2.</a:t>
            </a:r>
          </a:p>
          <a:p>
            <a:r>
              <a:rPr lang="en-US" baseline="0" dirty="0" smtClean="0"/>
              <a:t>The team is composed of Diana </a:t>
            </a:r>
            <a:r>
              <a:rPr lang="en-US" baseline="0" dirty="0" err="1" smtClean="0"/>
              <a:t>Leante</a:t>
            </a:r>
            <a:r>
              <a:rPr lang="en-US" baseline="0" dirty="0" smtClean="0"/>
              <a:t> Bone and Irvin Steve Cardenas.</a:t>
            </a:r>
          </a:p>
          <a:p>
            <a:r>
              <a:rPr lang="en-US" baseline="0" dirty="0" smtClean="0"/>
              <a:t>Under the supervision of Dr. Ali </a:t>
            </a:r>
            <a:r>
              <a:rPr lang="en-US" baseline="0" dirty="0" err="1" smtClean="0"/>
              <a:t>Mostafavi</a:t>
            </a:r>
            <a:r>
              <a:rPr lang="en-US" baseline="0" dirty="0" smtClean="0"/>
              <a:t> and Dr. Leonardo Bobadilla.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16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the database has been imported. You</a:t>
            </a:r>
            <a:r>
              <a:rPr lang="en-US" baseline="0" dirty="0" smtClean="0"/>
              <a:t> shall see the following tables.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9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section of the video</a:t>
            </a:r>
            <a:r>
              <a:rPr lang="en-US" baseline="0" dirty="0" smtClean="0"/>
              <a:t> describes the steps to install the Android Mobile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3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you will need to</a:t>
            </a:r>
            <a:r>
              <a:rPr lang="en-US" baseline="0" dirty="0" smtClean="0"/>
              <a:t> install Android Studio in your development environment.</a:t>
            </a:r>
          </a:p>
          <a:p>
            <a:r>
              <a:rPr lang="en-US" baseline="0" dirty="0" smtClean="0"/>
              <a:t>Go to </a:t>
            </a:r>
            <a:r>
              <a:rPr lang="en-US" baseline="0" dirty="0" err="1" smtClean="0"/>
              <a:t>www.developer.android.com</a:t>
            </a:r>
            <a:r>
              <a:rPr lang="en-US" baseline="0" dirty="0" smtClean="0"/>
              <a:t>/ to download Android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0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you will need to install</a:t>
            </a:r>
            <a:r>
              <a:rPr lang="en-US" baseline="0" dirty="0" smtClean="0"/>
              <a:t> the Android API Level 15 and above packages.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8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you need to visit the Smart</a:t>
            </a:r>
            <a:r>
              <a:rPr lang="en-US" baseline="0" dirty="0" smtClean="0"/>
              <a:t> Systems for Occupancy and Building Energy Control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Repository and clone the </a:t>
            </a:r>
            <a:r>
              <a:rPr lang="en-US" baseline="0" dirty="0" err="1" smtClean="0"/>
              <a:t>repostory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</a:t>
            </a:r>
            <a:r>
              <a:rPr lang="en-US" baseline="0" dirty="0" smtClean="0"/>
              <a:t> you have cloned the repository you can open the project using Android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software pre-requisites</a:t>
            </a:r>
            <a:r>
              <a:rPr lang="en-US" baseline="0" dirty="0" smtClean="0"/>
              <a:t> are split into 2 sections.</a:t>
            </a:r>
          </a:p>
          <a:p>
            <a:r>
              <a:rPr lang="en-US" baseline="0" dirty="0" smtClean="0"/>
              <a:t>The software required for the development environment and the software required in the remote host environment</a:t>
            </a:r>
          </a:p>
          <a:p>
            <a:r>
              <a:rPr lang="en-US" baseline="0" dirty="0" smtClean="0"/>
              <a:t>The development environment can run on a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 10.7 and above, a Windows 7 machine or above or an Ubuntu 14.0 and above. These operating system version support the other software required to run the application..</a:t>
            </a:r>
          </a:p>
          <a:p>
            <a:r>
              <a:rPr lang="en-US" baseline="0" dirty="0" smtClean="0"/>
              <a:t>The Development environment is also required to have Android Studio 1.2.1 and above installed as well as the Android SDK API Libraries for level 16-22.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remote host server, the server that will host or web service to interact with the database should be any Linux distribution that supports the LAMP stack.</a:t>
            </a:r>
          </a:p>
          <a:p>
            <a:r>
              <a:rPr lang="en-US" baseline="0" dirty="0" smtClean="0"/>
              <a:t>In our case we chose to stick with an Ubuntu server.</a:t>
            </a:r>
          </a:p>
          <a:p>
            <a:r>
              <a:rPr lang="en-US" baseline="0" dirty="0" smtClean="0"/>
              <a:t>The pieces of software required are the LAMP stack (Linux, Apache, MySQL and PHP software, and PHP Mailer Library.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5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Assuming that we have installing the Linux Operating system in an external machine. You may perform the update </a:t>
            </a:r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Execute a</a:t>
            </a:r>
            <a:r>
              <a:rPr lang="en-US" baseline="0" dirty="0" smtClean="0"/>
              <a:t> LAMP stack installation by typing in the command line </a:t>
            </a:r>
            <a:r>
              <a:rPr lang="en-US" baseline="0" dirty="0" err="1" smtClean="0"/>
              <a:t>sudo</a:t>
            </a:r>
            <a:r>
              <a:rPr lang="en-US" baseline="0" dirty="0" smtClean="0"/>
              <a:t> apt-get install lamp-server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2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page you must see in your domain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8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</a:t>
            </a:r>
            <a:r>
              <a:rPr lang="en-US" baseline="0" dirty="0" smtClean="0"/>
              <a:t> have made sure the LAMP server has been installed.</a:t>
            </a:r>
          </a:p>
          <a:p>
            <a:r>
              <a:rPr lang="en-US" baseline="0" dirty="0" smtClean="0"/>
              <a:t>Install </a:t>
            </a:r>
            <a:r>
              <a:rPr lang="en-US" baseline="0" dirty="0" err="1" smtClean="0"/>
              <a:t>PHPMyAdmin</a:t>
            </a:r>
            <a:r>
              <a:rPr lang="en-US" baseline="0" dirty="0" smtClean="0"/>
              <a:t>, a graphical user interface to interact with the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71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PHP</a:t>
            </a:r>
            <a:r>
              <a:rPr lang="en-US" baseline="0" dirty="0" smtClean="0"/>
              <a:t> Admin is installed. </a:t>
            </a:r>
            <a:r>
              <a:rPr lang="en-US" dirty="0" smtClean="0"/>
              <a:t>You should see the following page.</a:t>
            </a:r>
          </a:p>
          <a:p>
            <a:r>
              <a:rPr lang="en-US" dirty="0" smtClean="0"/>
              <a:t>Log</a:t>
            </a:r>
            <a:r>
              <a:rPr lang="en-US" baseline="0" dirty="0" smtClean="0"/>
              <a:t> 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4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are working on a fresh environment. You will need to create and import that database contain the app information.</a:t>
            </a:r>
          </a:p>
          <a:p>
            <a:r>
              <a:rPr lang="en-US" baseline="0" dirty="0" smtClean="0"/>
              <a:t>Create a database title </a:t>
            </a:r>
            <a:r>
              <a:rPr lang="en-US" baseline="0" dirty="0" err="1" smtClean="0"/>
              <a:t>ssobec_db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</a:t>
            </a:r>
            <a:r>
              <a:rPr lang="en-US" baseline="0" dirty="0" smtClean="0"/>
              <a:t> select the import tab and click on choose file and select the database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00FE8-B08B-4D1F-BA53-9FDE424BB2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7/31/15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7/31/15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7/31/15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664DBA54-AC06-429F-B615-C44D4419E9DD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DBA54-AC06-429F-B615-C44D4419E9DD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5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1262130"/>
            <a:ext cx="9144000" cy="1011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1100051" y="2460177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Smart Systems for Occupancy and Building Energy </a:t>
            </a:r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SSOBEC Version 2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31028" y="3987934"/>
            <a:ext cx="8128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>
                <a:solidFill>
                  <a:srgbClr val="000000"/>
                </a:solidFill>
              </a:rPr>
              <a:t>Team: </a:t>
            </a:r>
            <a:r>
              <a:rPr lang="pt-BR" dirty="0" smtClean="0">
                <a:solidFill>
                  <a:srgbClr val="000000"/>
                </a:solidFill>
              </a:rPr>
              <a:t>Diana Leante Boné, </a:t>
            </a:r>
            <a:r>
              <a:rPr lang="pt-BR" dirty="0" err="1" smtClean="0">
                <a:solidFill>
                  <a:srgbClr val="000000"/>
                </a:solidFill>
              </a:rPr>
              <a:t>Irvin</a:t>
            </a:r>
            <a:r>
              <a:rPr lang="pt-BR" dirty="0" smtClean="0">
                <a:solidFill>
                  <a:srgbClr val="000000"/>
                </a:solidFill>
              </a:rPr>
              <a:t> Steve Cardenas</a:t>
            </a:r>
            <a:br>
              <a:rPr lang="pt-BR" dirty="0" smtClean="0">
                <a:solidFill>
                  <a:srgbClr val="000000"/>
                </a:solidFill>
              </a:rPr>
            </a:br>
            <a:r>
              <a:rPr lang="pt-BR" dirty="0" smtClean="0">
                <a:solidFill>
                  <a:srgbClr val="000000"/>
                </a:solidFill>
              </a:rPr>
              <a:t>Mentor</a:t>
            </a:r>
            <a:r>
              <a:rPr lang="pt-BR" dirty="0">
                <a:solidFill>
                  <a:srgbClr val="000000"/>
                </a:solidFill>
              </a:rPr>
              <a:t>: Ali Mostafavi, Leonardo Bobadilla</a:t>
            </a:r>
            <a:r>
              <a:rPr lang="pt-BR" dirty="0">
                <a:solidFill>
                  <a:prstClr val="black"/>
                </a:solidFill>
              </a:rPr>
              <a:t/>
            </a:r>
            <a:br>
              <a:rPr lang="pt-BR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Picture 7" descr="fiu-image-construction-school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16" y="5396932"/>
            <a:ext cx="1614437" cy="873619"/>
          </a:xfrm>
          <a:prstGeom prst="rect">
            <a:avLst/>
          </a:prstGeom>
        </p:spPr>
      </p:pic>
      <p:pic>
        <p:nvPicPr>
          <p:cNvPr id="9" name="Picture 8" descr="fiulogo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2" y="5294128"/>
            <a:ext cx="1034293" cy="94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18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9" y="981537"/>
            <a:ext cx="11651228" cy="444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96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Installing the </a:t>
            </a:r>
            <a:br>
              <a:rPr lang="en-US" dirty="0" smtClean="0"/>
            </a:br>
            <a:r>
              <a:rPr lang="en-US" dirty="0" smtClean="0"/>
              <a:t>Mobile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3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8" t="3428" r="8298" b="6250"/>
          <a:stretch/>
        </p:blipFill>
        <p:spPr bwMode="auto">
          <a:xfrm>
            <a:off x="516193" y="0"/>
            <a:ext cx="11061291" cy="6607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56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developer.android.com/images/sdk_manager_pack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78" y="864472"/>
            <a:ext cx="6908903" cy="51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42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9" t="15300" r="14302" b="12686"/>
          <a:stretch/>
        </p:blipFill>
        <p:spPr bwMode="auto">
          <a:xfrm>
            <a:off x="423082" y="1"/>
            <a:ext cx="11505063" cy="6281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72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82" y="2"/>
            <a:ext cx="11639551" cy="628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39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Pre-requisites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2847" y="2058496"/>
            <a:ext cx="97439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Software and hardware </a:t>
            </a:r>
            <a:r>
              <a:rPr lang="en-US" sz="2400" b="1" dirty="0">
                <a:latin typeface="+mj-lt"/>
              </a:rPr>
              <a:t>required </a:t>
            </a:r>
            <a:r>
              <a:rPr lang="en-US" sz="2400" b="1" dirty="0" smtClean="0">
                <a:latin typeface="+mj-lt"/>
              </a:rPr>
              <a:t>in development environment</a:t>
            </a:r>
            <a:r>
              <a:rPr lang="en-US" sz="2400" dirty="0" smtClean="0">
                <a:latin typeface="+mj-lt"/>
              </a:rPr>
              <a:t>:</a:t>
            </a:r>
          </a:p>
          <a:p>
            <a:r>
              <a:rPr lang="en-US" sz="2400" dirty="0" smtClean="0">
                <a:latin typeface="+mj-lt"/>
              </a:rPr>
              <a:t>      </a:t>
            </a:r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 Development Environment: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1. Mac OS 10.7+, Windows 7+, or Ubuntu 14.0 +</a:t>
            </a:r>
            <a:endParaRPr lang="en-US" sz="2400" dirty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	2. Android Studio 1.2.1.x</a:t>
            </a:r>
          </a:p>
          <a:p>
            <a:pPr lvl="1"/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3. Android SDK  API Levels 16 – 22</a:t>
            </a:r>
          </a:p>
          <a:p>
            <a:pPr lvl="1"/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 Android Device with Android 4.1</a:t>
            </a:r>
          </a:p>
          <a:p>
            <a:r>
              <a:rPr lang="en-US" sz="2400" b="1" dirty="0" smtClean="0">
                <a:latin typeface="+mj-lt"/>
              </a:rPr>
              <a:t>Software required in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b="1" dirty="0" smtClean="0">
                <a:latin typeface="+mj-lt"/>
              </a:rPr>
              <a:t>emote </a:t>
            </a:r>
            <a:r>
              <a:rPr lang="en-US" sz="2400" b="1" dirty="0">
                <a:latin typeface="+mj-lt"/>
              </a:rPr>
              <a:t>h</a:t>
            </a:r>
            <a:r>
              <a:rPr lang="en-US" sz="2400" b="1" dirty="0" smtClean="0">
                <a:latin typeface="+mj-lt"/>
              </a:rPr>
              <a:t>ost </a:t>
            </a:r>
            <a:r>
              <a:rPr lang="en-US" sz="2400" b="1" dirty="0">
                <a:latin typeface="+mj-lt"/>
              </a:rPr>
              <a:t>s</a:t>
            </a:r>
            <a:r>
              <a:rPr lang="en-US" sz="2400" b="1" dirty="0" smtClean="0">
                <a:latin typeface="+mj-lt"/>
              </a:rPr>
              <a:t>erver </a:t>
            </a:r>
            <a:r>
              <a:rPr lang="en-US" sz="2400" b="1" dirty="0">
                <a:latin typeface="+mj-lt"/>
              </a:rPr>
              <a:t>e</a:t>
            </a:r>
            <a:r>
              <a:rPr lang="en-US" sz="2400" b="1" dirty="0" smtClean="0">
                <a:latin typeface="+mj-lt"/>
              </a:rPr>
              <a:t>nvironment</a:t>
            </a:r>
            <a:r>
              <a:rPr lang="en-US" sz="2400" dirty="0" smtClean="0">
                <a:latin typeface="+mj-lt"/>
              </a:rPr>
              <a:t>:</a:t>
            </a: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</a:t>
            </a:r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 Linux Distribution OS (Ubuntu 14.x, Cent OS,..)</a:t>
            </a:r>
          </a:p>
          <a:p>
            <a:r>
              <a:rPr lang="en-US" sz="2400" dirty="0" smtClean="0">
                <a:latin typeface="+mj-lt"/>
              </a:rPr>
              <a:t>     </a:t>
            </a:r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 LAMP (Linux, Apache, MySQL PHP5) stack</a:t>
            </a:r>
          </a:p>
          <a:p>
            <a:r>
              <a:rPr lang="en-US" sz="2400" dirty="0" smtClean="0">
                <a:latin typeface="+mj-lt"/>
              </a:rPr>
              <a:t>     </a:t>
            </a:r>
            <a:r>
              <a:rPr lang="en-US" sz="2400" b="1" dirty="0" smtClean="0">
                <a:latin typeface="+mj-lt"/>
              </a:rPr>
              <a:t>&gt;</a:t>
            </a:r>
            <a:r>
              <a:rPr lang="en-US" sz="2400" dirty="0" smtClean="0">
                <a:latin typeface="+mj-lt"/>
              </a:rPr>
              <a:t> PHP Mailer Library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375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the database in the server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0" t="35483" r="18160" b="18347"/>
          <a:stretch/>
        </p:blipFill>
        <p:spPr bwMode="auto">
          <a:xfrm>
            <a:off x="1327356" y="1991034"/>
            <a:ext cx="9306232" cy="396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011562" y="4291781"/>
            <a:ext cx="17108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2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LAMP stack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91" y="3129535"/>
            <a:ext cx="8021739" cy="63127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42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5" y="-1"/>
            <a:ext cx="10882511" cy="63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74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23714" y="2496998"/>
            <a:ext cx="8247092" cy="1984016"/>
            <a:chOff x="1723713" y="2496998"/>
            <a:chExt cx="8247092" cy="198401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714" y="2496998"/>
              <a:ext cx="8247091" cy="36287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713" y="3298445"/>
              <a:ext cx="8247091" cy="359873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713" y="4070445"/>
              <a:ext cx="8247091" cy="41056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Following Commands to Install Phpmyadmin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4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4" y="2"/>
            <a:ext cx="11915775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177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0" y="523834"/>
            <a:ext cx="11055573" cy="529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0101" y="2189747"/>
            <a:ext cx="2187163" cy="57751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/>
          <a:stretch/>
        </p:blipFill>
        <p:spPr bwMode="auto">
          <a:xfrm>
            <a:off x="1091382" y="476096"/>
            <a:ext cx="9820900" cy="585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212257" y="2462981"/>
            <a:ext cx="1297859" cy="32446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10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1832</TotalTime>
  <Words>516</Words>
  <Application>Microsoft Macintosh PowerPoint</Application>
  <PresentationFormat>Custom</PresentationFormat>
  <Paragraphs>63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Installation Guide</vt:lpstr>
      <vt:lpstr>Pre-requisites</vt:lpstr>
      <vt:lpstr>Setting up the database in the server</vt:lpstr>
      <vt:lpstr>Install LAMP stack</vt:lpstr>
      <vt:lpstr>PowerPoint Presentation</vt:lpstr>
      <vt:lpstr>Run The Following Commands to Install Phpmyadmin</vt:lpstr>
      <vt:lpstr>PowerPoint Presentation</vt:lpstr>
      <vt:lpstr>PowerPoint Presentation</vt:lpstr>
      <vt:lpstr>PowerPoint Presentation</vt:lpstr>
      <vt:lpstr>PowerPoint Presentation</vt:lpstr>
      <vt:lpstr>Installing the  Mobile Application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Fresa</dc:creator>
  <cp:lastModifiedBy>Irvin Cardenas</cp:lastModifiedBy>
  <cp:revision>64</cp:revision>
  <dcterms:created xsi:type="dcterms:W3CDTF">2015-03-01T20:57:05Z</dcterms:created>
  <dcterms:modified xsi:type="dcterms:W3CDTF">2015-07-31T13:29:36Z</dcterms:modified>
</cp:coreProperties>
</file>