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60" r:id="rId13"/>
    <p:sldId id="264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562" autoAdjust="0"/>
  </p:normalViewPr>
  <p:slideViewPr>
    <p:cSldViewPr snapToGrid="0">
      <p:cViewPr varScale="1">
        <p:scale>
          <a:sx n="65" d="100"/>
          <a:sy n="65" d="100"/>
        </p:scale>
        <p:origin x="-93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2B48C-8641-4E8C-8E15-56CA8512A40C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00FE8-B08B-4D1F-BA53-9FDE424B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08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page you must see in your domain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87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the video description you will find a link to the repository for SSOBEC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45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8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7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09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4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1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5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4DBA54-AC06-429F-B615-C44D4419E9DD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9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4DBA54-AC06-429F-B615-C44D4419E9DD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45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2180" y="1262130"/>
            <a:ext cx="9144000" cy="10114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Installation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1673" y="2560045"/>
            <a:ext cx="10547797" cy="570717"/>
          </a:xfrm>
        </p:spPr>
        <p:txBody>
          <a:bodyPr>
            <a:noAutofit/>
          </a:bodyPr>
          <a:lstStyle/>
          <a:p>
            <a:r>
              <a:rPr lang="en-US" dirty="0"/>
              <a:t>Smart Systems for Occupancy and Building Energy Control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35121" y="39879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Team: Dalaidis Hidalgo, Maria E. Presa Reyes</a:t>
            </a:r>
            <a:br>
              <a:rPr lang="pt-BR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pt-BR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Mentor: Ali Mostafavi, Leonardo Bobadilla</a:t>
            </a:r>
            <a:r>
              <a:rPr lang="pt-BR" dirty="0" smtClean="0"/>
              <a:t/>
            </a:r>
            <a:br>
              <a:rPr lang="pt-BR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1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58" y="981535"/>
            <a:ext cx="11651228" cy="444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3967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 the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30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9" t="15300" r="14302" b="12686"/>
          <a:stretch/>
        </p:blipFill>
        <p:spPr bwMode="auto">
          <a:xfrm>
            <a:off x="423081" y="1"/>
            <a:ext cx="11505062" cy="628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728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t="3428" r="8298" b="6250"/>
          <a:stretch/>
        </p:blipFill>
        <p:spPr bwMode="auto">
          <a:xfrm>
            <a:off x="516194" y="0"/>
            <a:ext cx="11061290" cy="660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565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developer.android.com/images/sdk_manager_pack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078" y="864470"/>
            <a:ext cx="6908902" cy="510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424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82" y="0"/>
            <a:ext cx="11639550" cy="628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39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Perquisites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32846" y="2058496"/>
            <a:ext cx="81568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Software required to run this project</a:t>
            </a:r>
            <a:r>
              <a:rPr lang="en-US" sz="2400" dirty="0">
                <a:latin typeface="+mj-lt"/>
              </a:rPr>
              <a:t>:</a:t>
            </a:r>
          </a:p>
          <a:p>
            <a:pPr lvl="1"/>
            <a:r>
              <a:rPr lang="en-US" sz="2400" dirty="0">
                <a:latin typeface="+mj-lt"/>
              </a:rPr>
              <a:t>1. Windows 7 – Windows 8.1, Mac OS, Ubuntu 14.04 LTS</a:t>
            </a:r>
          </a:p>
          <a:p>
            <a:pPr lvl="1"/>
            <a:r>
              <a:rPr lang="en-US" sz="2400" dirty="0">
                <a:latin typeface="+mj-lt"/>
              </a:rPr>
              <a:t>2. Android Studio </a:t>
            </a:r>
          </a:p>
          <a:p>
            <a:r>
              <a:rPr lang="en-US" sz="2400" b="1" dirty="0">
                <a:latin typeface="+mj-lt"/>
              </a:rPr>
              <a:t>Development environment applications</a:t>
            </a:r>
            <a:r>
              <a:rPr lang="en-US" sz="2400" dirty="0">
                <a:latin typeface="+mj-lt"/>
              </a:rPr>
              <a:t>:</a:t>
            </a:r>
          </a:p>
          <a:p>
            <a:pPr lvl="1"/>
            <a:r>
              <a:rPr lang="en-US" sz="2400" dirty="0">
                <a:latin typeface="+mj-lt"/>
              </a:rPr>
              <a:t>1. Apache</a:t>
            </a:r>
          </a:p>
          <a:p>
            <a:pPr lvl="1"/>
            <a:r>
              <a:rPr lang="en-US" sz="2400" dirty="0">
                <a:latin typeface="+mj-lt"/>
              </a:rPr>
              <a:t>2. MySQL</a:t>
            </a:r>
          </a:p>
          <a:p>
            <a:pPr lvl="1"/>
            <a:r>
              <a:rPr lang="en-US" sz="2400" dirty="0">
                <a:latin typeface="+mj-lt"/>
              </a:rPr>
              <a:t>3. PHP5</a:t>
            </a:r>
          </a:p>
        </p:txBody>
      </p:sp>
    </p:spTree>
    <p:extLst>
      <p:ext uri="{BB962C8B-B14F-4D97-AF65-F5344CB8AC3E}">
        <p14:creationId xmlns:p14="http://schemas.microsoft.com/office/powerpoint/2010/main" val="296375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up the database in the server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0" t="35483" r="18160" b="18347"/>
          <a:stretch/>
        </p:blipFill>
        <p:spPr bwMode="auto">
          <a:xfrm>
            <a:off x="1327356" y="1991032"/>
            <a:ext cx="9306232" cy="396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4011561" y="4291781"/>
            <a:ext cx="17108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22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LAMP stack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190" y="3129535"/>
            <a:ext cx="8021739" cy="631270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42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84" y="-1"/>
            <a:ext cx="10882510" cy="630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74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23713" y="2496998"/>
            <a:ext cx="8247092" cy="1984016"/>
            <a:chOff x="1723713" y="2496998"/>
            <a:chExt cx="8247092" cy="1984016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3714" y="2496998"/>
              <a:ext cx="8247091" cy="36287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3713" y="3298445"/>
              <a:ext cx="8247091" cy="359873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3713" y="4070445"/>
              <a:ext cx="8247091" cy="410569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Following Commands to Install Phpmyadmin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4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92" y="0"/>
            <a:ext cx="11915775" cy="63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77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00" y="523832"/>
            <a:ext cx="11055573" cy="529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80100" y="2189747"/>
            <a:ext cx="2187163" cy="57751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0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"/>
          <a:stretch/>
        </p:blipFill>
        <p:spPr bwMode="auto">
          <a:xfrm>
            <a:off x="1091381" y="476096"/>
            <a:ext cx="9820900" cy="5850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2212258" y="2462981"/>
            <a:ext cx="1297858" cy="32446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410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1374</TotalTime>
  <Words>106</Words>
  <Application>Microsoft Office PowerPoint</Application>
  <PresentationFormat>Custom</PresentationFormat>
  <Paragraphs>20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Retrospect</vt:lpstr>
      <vt:lpstr>Installation Guide</vt:lpstr>
      <vt:lpstr>Perquisites</vt:lpstr>
      <vt:lpstr>Setting up the database in the server</vt:lpstr>
      <vt:lpstr>Install LAMP stack</vt:lpstr>
      <vt:lpstr>PowerPoint Presentation</vt:lpstr>
      <vt:lpstr>Run The Following Commands to Install Phpmyadmin</vt:lpstr>
      <vt:lpstr>PowerPoint Presentation</vt:lpstr>
      <vt:lpstr>PowerPoint Presentation</vt:lpstr>
      <vt:lpstr>PowerPoint Presentation</vt:lpstr>
      <vt:lpstr>PowerPoint Presentation</vt:lpstr>
      <vt:lpstr>Install the Application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Manual</dc:title>
  <dc:creator>Fresa</dc:creator>
  <cp:lastModifiedBy>Maria</cp:lastModifiedBy>
  <cp:revision>25</cp:revision>
  <dcterms:created xsi:type="dcterms:W3CDTF">2015-03-01T20:57:05Z</dcterms:created>
  <dcterms:modified xsi:type="dcterms:W3CDTF">2015-05-01T04:50:49Z</dcterms:modified>
</cp:coreProperties>
</file>