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378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472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0002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3342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5620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354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0281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2197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055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39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2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446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905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721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469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06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56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ADC0-4FF4-42C1-8178-C2B703C4FC6F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648B-EBF5-413C-9A68-CD7248166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45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w-dev.cs.fiu.ed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24410" cy="2387600"/>
          </a:xfrm>
        </p:spPr>
        <p:txBody>
          <a:bodyPr/>
          <a:lstStyle/>
          <a:p>
            <a:r>
              <a:rPr lang="en-US" dirty="0" smtClean="0"/>
              <a:t>Social Wall –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Joseph Gonzalez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9476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Problem and Current System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63271"/>
            <a:ext cx="9905999" cy="42313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Many people would like to show off their photo albums to other people in various social events</a:t>
            </a:r>
          </a:p>
          <a:p>
            <a:r>
              <a:rPr lang="en-US" dirty="0" smtClean="0"/>
              <a:t>It is currently unintuitive, tedious, and expensive for consumers, both individuals and large companies, to display their photo albums in an attractive slideshow</a:t>
            </a:r>
          </a:p>
          <a:p>
            <a:r>
              <a:rPr lang="en-US" dirty="0"/>
              <a:t>Users either have to:</a:t>
            </a:r>
          </a:p>
          <a:p>
            <a:pPr lvl="1"/>
            <a:r>
              <a:rPr lang="en-US" dirty="0"/>
              <a:t>Create slideshow themselves</a:t>
            </a:r>
          </a:p>
          <a:p>
            <a:pPr lvl="2"/>
            <a:r>
              <a:rPr lang="en-US" dirty="0"/>
              <a:t>Use software like PowerPoint</a:t>
            </a:r>
          </a:p>
          <a:p>
            <a:pPr lvl="2"/>
            <a:r>
              <a:rPr lang="en-US" dirty="0"/>
              <a:t>Physically store images on own machine</a:t>
            </a:r>
          </a:p>
          <a:p>
            <a:pPr lvl="1"/>
            <a:r>
              <a:rPr lang="en-US" dirty="0"/>
              <a:t>Use alternatives like </a:t>
            </a:r>
            <a:r>
              <a:rPr lang="en-US" dirty="0" err="1"/>
              <a:t>TintUp</a:t>
            </a:r>
            <a:r>
              <a:rPr lang="en-US" dirty="0"/>
              <a:t> and </a:t>
            </a:r>
            <a:r>
              <a:rPr lang="en-US" dirty="0" err="1"/>
              <a:t>Postano</a:t>
            </a:r>
            <a:endParaRPr lang="en-US" dirty="0"/>
          </a:p>
          <a:p>
            <a:pPr lvl="2"/>
            <a:r>
              <a:rPr lang="en-US" dirty="0"/>
              <a:t>Very Expensive</a:t>
            </a:r>
          </a:p>
          <a:p>
            <a:pPr lvl="2"/>
            <a:r>
              <a:rPr lang="en-US" dirty="0"/>
              <a:t>Lacks customizations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16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Social Wall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Provides a quick, easy-to-use, and customizable way to show off your photo albums </a:t>
            </a:r>
          </a:p>
          <a:p>
            <a:r>
              <a:rPr lang="en-US" sz="2800" dirty="0" smtClean="0"/>
              <a:t>Accessed via web application</a:t>
            </a:r>
          </a:p>
          <a:p>
            <a:r>
              <a:rPr lang="en-US" sz="2800" dirty="0" smtClean="0"/>
              <a:t>Ability to send to Chrome Cast</a:t>
            </a:r>
          </a:p>
        </p:txBody>
      </p:sp>
    </p:spTree>
    <p:extLst>
      <p:ext uri="{BB962C8B-B14F-4D97-AF65-F5344CB8AC3E}">
        <p14:creationId xmlns:p14="http://schemas.microsoft.com/office/powerpoint/2010/main" xmlns="" val="168093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cs typeface="Arial" pitchFamily="34" charset="0"/>
              </a:rPr>
              <a:t> Allow users to set the source of the photos.</a:t>
            </a:r>
          </a:p>
          <a:p>
            <a:r>
              <a:rPr lang="en-US" dirty="0" smtClean="0">
                <a:cs typeface="Arial" pitchFamily="34" charset="0"/>
              </a:rPr>
              <a:t> Allow users to cast a custom receiver application </a:t>
            </a:r>
            <a:r>
              <a:rPr lang="en-US" dirty="0" smtClean="0">
                <a:cs typeface="Arial" pitchFamily="34" charset="0"/>
              </a:rPr>
              <a:t> using </a:t>
            </a:r>
            <a:r>
              <a:rPr lang="en-US" dirty="0" smtClean="0">
                <a:cs typeface="Arial" pitchFamily="34" charset="0"/>
              </a:rPr>
              <a:t>a Chrome browser onto a Chrome cast.</a:t>
            </a:r>
          </a:p>
          <a:p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Allow users to cast a custom receiver app using a </a:t>
            </a:r>
            <a:r>
              <a:rPr lang="en-US" dirty="0" smtClean="0">
                <a:cs typeface="Arial" pitchFamily="34" charset="0"/>
              </a:rPr>
              <a:t>mobile </a:t>
            </a:r>
            <a:r>
              <a:rPr lang="en-US" dirty="0" smtClean="0">
                <a:cs typeface="Arial" pitchFamily="34" charset="0"/>
              </a:rPr>
              <a:t>device onto  a Chrome Cast.</a:t>
            </a:r>
          </a:p>
          <a:p>
            <a:r>
              <a:rPr lang="en-US" dirty="0" smtClean="0">
                <a:cs typeface="Arial" pitchFamily="34" charset="0"/>
              </a:rPr>
              <a:t>Update </a:t>
            </a:r>
            <a:r>
              <a:rPr lang="en-US" dirty="0" smtClean="0">
                <a:cs typeface="Arial" pitchFamily="34" charset="0"/>
              </a:rPr>
              <a:t>the custom receiver application based on </a:t>
            </a:r>
            <a:r>
              <a:rPr lang="en-US" dirty="0" smtClean="0">
                <a:cs typeface="Arial" pitchFamily="34" charset="0"/>
              </a:rPr>
              <a:t>messages </a:t>
            </a:r>
            <a:r>
              <a:rPr lang="en-US" dirty="0" smtClean="0">
                <a:cs typeface="Arial" pitchFamily="34" charset="0"/>
              </a:rPr>
              <a:t>sent by user.</a:t>
            </a:r>
          </a:p>
          <a:p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Allow user to digest photos from an RSS Feed</a:t>
            </a:r>
          </a:p>
          <a:p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Allow communication of messages between User </a:t>
            </a:r>
            <a:r>
              <a:rPr lang="en-US" dirty="0" smtClean="0">
                <a:cs typeface="Arial" pitchFamily="34" charset="0"/>
              </a:rPr>
              <a:t>and </a:t>
            </a:r>
            <a:r>
              <a:rPr lang="en-US" dirty="0" smtClean="0">
                <a:cs typeface="Arial" pitchFamily="34" charset="0"/>
              </a:rPr>
              <a:t>Chrome cast receiver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291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Demo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http://sw-dev.cs.fiu.edu/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5593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Summary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Social Wall provides users a simple, inexpensive, and </a:t>
            </a:r>
            <a:r>
              <a:rPr lang="en-US" altLang="en-US" sz="2800" dirty="0" err="1" smtClean="0"/>
              <a:t>seemless</a:t>
            </a:r>
            <a:r>
              <a:rPr lang="en-US" altLang="en-US" sz="2800" dirty="0" smtClean="0"/>
              <a:t> way </a:t>
            </a:r>
            <a:r>
              <a:rPr lang="en-US" altLang="en-US" sz="2800" dirty="0"/>
              <a:t>to display their image albums taken from social sites and RSS feeds in the form of an attractive slideshow. </a:t>
            </a:r>
            <a:endParaRPr lang="en-US" altLang="en-US" sz="2800" dirty="0" smtClean="0"/>
          </a:p>
          <a:p>
            <a:r>
              <a:rPr lang="en-US" altLang="en-US" sz="2800" dirty="0" smtClean="0"/>
              <a:t>Alternative </a:t>
            </a:r>
            <a:r>
              <a:rPr lang="en-US" altLang="en-US" sz="2800" dirty="0"/>
              <a:t>to services such as </a:t>
            </a:r>
            <a:r>
              <a:rPr lang="en-US" altLang="en-US" sz="2800" dirty="0" err="1"/>
              <a:t>Tintup</a:t>
            </a:r>
            <a:r>
              <a:rPr lang="en-US" altLang="en-US" sz="2800" dirty="0"/>
              <a:t> and </a:t>
            </a:r>
            <a:r>
              <a:rPr lang="en-US" altLang="en-US" sz="2800" dirty="0" err="1"/>
              <a:t>Postano</a:t>
            </a:r>
            <a:r>
              <a:rPr lang="en-US" altLang="en-US" sz="2800" dirty="0"/>
              <a:t>, which can be overly complicated to use and very uneconomical.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6337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52</TotalTime>
  <Words>170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Social Wall – Final Presentation</vt:lpstr>
      <vt:lpstr>Problem and Current System</vt:lpstr>
      <vt:lpstr>Social Wall</vt:lpstr>
      <vt:lpstr>Software Requirements</vt:lpstr>
      <vt:lpstr>Demo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Wall – Final Presentation</dc:title>
  <dc:creator>Juan Gonzalez</dc:creator>
  <cp:lastModifiedBy>AdminPC</cp:lastModifiedBy>
  <cp:revision>7</cp:revision>
  <dcterms:created xsi:type="dcterms:W3CDTF">2014-12-11T20:33:58Z</dcterms:created>
  <dcterms:modified xsi:type="dcterms:W3CDTF">2014-12-11T21:45:13Z</dcterms:modified>
</cp:coreProperties>
</file>