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262ADC0-4FF4-42C1-8178-C2B703C4FC6F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B1B648B-EBF5-413C-9A68-CD7248166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781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2ADC0-4FF4-42C1-8178-C2B703C4FC6F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B648B-EBF5-413C-9A68-CD7248166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720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2ADC0-4FF4-42C1-8178-C2B703C4FC6F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B648B-EBF5-413C-9A68-CD7248166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0028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2ADC0-4FF4-42C1-8178-C2B703C4FC6F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B648B-EBF5-413C-9A68-CD724816659E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334206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2ADC0-4FF4-42C1-8178-C2B703C4FC6F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B648B-EBF5-413C-9A68-CD7248166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6204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2ADC0-4FF4-42C1-8178-C2B703C4FC6F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B648B-EBF5-413C-9A68-CD7248166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3544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2ADC0-4FF4-42C1-8178-C2B703C4FC6F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B648B-EBF5-413C-9A68-CD7248166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2816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2ADC0-4FF4-42C1-8178-C2B703C4FC6F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B648B-EBF5-413C-9A68-CD7248166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1976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2ADC0-4FF4-42C1-8178-C2B703C4FC6F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B648B-EBF5-413C-9A68-CD7248166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556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2ADC0-4FF4-42C1-8178-C2B703C4FC6F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B648B-EBF5-413C-9A68-CD7248166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941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2ADC0-4FF4-42C1-8178-C2B703C4FC6F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B648B-EBF5-413C-9A68-CD7248166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220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2ADC0-4FF4-42C1-8178-C2B703C4FC6F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B648B-EBF5-413C-9A68-CD7248166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460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2ADC0-4FF4-42C1-8178-C2B703C4FC6F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B648B-EBF5-413C-9A68-CD7248166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054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2ADC0-4FF4-42C1-8178-C2B703C4FC6F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B648B-EBF5-413C-9A68-CD7248166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214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2ADC0-4FF4-42C1-8178-C2B703C4FC6F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B648B-EBF5-413C-9A68-CD7248166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696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2ADC0-4FF4-42C1-8178-C2B703C4FC6F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B648B-EBF5-413C-9A68-CD7248166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069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2ADC0-4FF4-42C1-8178-C2B703C4FC6F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B648B-EBF5-413C-9A68-CD7248166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565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62ADC0-4FF4-42C1-8178-C2B703C4FC6F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1B648B-EBF5-413C-9A68-CD7248166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56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sw-dev.cs.fiu.edu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9624410" cy="2387600"/>
          </a:xfrm>
        </p:spPr>
        <p:txBody>
          <a:bodyPr/>
          <a:lstStyle/>
          <a:p>
            <a:r>
              <a:rPr lang="en-US" dirty="0" smtClean="0"/>
              <a:t>Social Wall – Final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Juan Martin Gonzalez-Llanos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94760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dirty="0" smtClean="0"/>
              <a:t>Problem and Current System</a:t>
            </a:r>
            <a:endParaRPr lang="en-US" sz="4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963271"/>
            <a:ext cx="9905999" cy="4231341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Many people would like to show off their photo albums to other people </a:t>
            </a:r>
            <a:r>
              <a:rPr lang="en-US" dirty="0" smtClean="0"/>
              <a:t>in various social events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 smtClean="0"/>
              <a:t>is currently unintuitive, tedious, and expensive for consumers, both individuals and large companies, to display their photo albums in an attractive slideshow</a:t>
            </a:r>
          </a:p>
          <a:p>
            <a:r>
              <a:rPr lang="en-US" dirty="0"/>
              <a:t>Users either have to:</a:t>
            </a:r>
          </a:p>
          <a:p>
            <a:pPr lvl="1"/>
            <a:r>
              <a:rPr lang="en-US" dirty="0"/>
              <a:t>Create slideshow themselves</a:t>
            </a:r>
          </a:p>
          <a:p>
            <a:pPr lvl="2"/>
            <a:r>
              <a:rPr lang="en-US" dirty="0"/>
              <a:t>Use software like PowerPoint</a:t>
            </a:r>
          </a:p>
          <a:p>
            <a:pPr lvl="2"/>
            <a:r>
              <a:rPr lang="en-US" dirty="0"/>
              <a:t>Physically store images on own machine</a:t>
            </a:r>
          </a:p>
          <a:p>
            <a:pPr lvl="1"/>
            <a:r>
              <a:rPr lang="en-US" dirty="0"/>
              <a:t>Use alternatives like </a:t>
            </a:r>
            <a:r>
              <a:rPr lang="en-US" dirty="0" err="1"/>
              <a:t>TintUp</a:t>
            </a:r>
            <a:r>
              <a:rPr lang="en-US" dirty="0"/>
              <a:t> and </a:t>
            </a:r>
            <a:r>
              <a:rPr lang="en-US" dirty="0" err="1"/>
              <a:t>Postano</a:t>
            </a:r>
            <a:endParaRPr lang="en-US" dirty="0"/>
          </a:p>
          <a:p>
            <a:pPr lvl="2"/>
            <a:r>
              <a:rPr lang="en-US" dirty="0"/>
              <a:t>Very Expensive</a:t>
            </a:r>
          </a:p>
          <a:p>
            <a:pPr lvl="2"/>
            <a:r>
              <a:rPr lang="en-US" dirty="0"/>
              <a:t>Lacks customizations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692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Social Wall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Provides a quick, easy-to-use, and customizable way to show off your photo albums </a:t>
            </a:r>
          </a:p>
          <a:p>
            <a:r>
              <a:rPr lang="en-US" sz="2800" dirty="0" smtClean="0"/>
              <a:t>Accessed via web application</a:t>
            </a:r>
          </a:p>
          <a:p>
            <a:r>
              <a:rPr lang="en-US" sz="2800" dirty="0" smtClean="0"/>
              <a:t>Ability to send to Chrome Cast</a:t>
            </a:r>
          </a:p>
        </p:txBody>
      </p:sp>
    </p:spTree>
    <p:extLst>
      <p:ext uri="{BB962C8B-B14F-4D97-AF65-F5344CB8AC3E}">
        <p14:creationId xmlns:p14="http://schemas.microsoft.com/office/powerpoint/2010/main" val="1680937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457200" indent="-457200">
              <a:defRPr/>
            </a:pPr>
            <a:r>
              <a:rPr lang="en-US" dirty="0">
                <a:latin typeface="+mj-lt"/>
                <a:ea typeface="ＭＳ Ｐゴシック" charset="-128"/>
              </a:rPr>
              <a:t>The system shall allow the user to generate a slideshow.</a:t>
            </a:r>
          </a:p>
          <a:p>
            <a:pPr marL="457200" indent="-457200">
              <a:defRPr/>
            </a:pPr>
            <a:r>
              <a:rPr lang="en-US" dirty="0">
                <a:latin typeface="+mj-lt"/>
                <a:ea typeface="ＭＳ Ｐゴシック" charset="-128"/>
              </a:rPr>
              <a:t>The system shall allow the user to change the image cycle speed.</a:t>
            </a:r>
          </a:p>
          <a:p>
            <a:pPr marL="457200" indent="-457200">
              <a:defRPr/>
            </a:pPr>
            <a:r>
              <a:rPr lang="en-US" dirty="0">
                <a:latin typeface="+mj-lt"/>
                <a:ea typeface="ＭＳ Ｐゴシック" charset="-128"/>
              </a:rPr>
              <a:t>The system shall allow the user to change the background photo of the slideshow.</a:t>
            </a:r>
          </a:p>
          <a:p>
            <a:pPr marL="457200" indent="-457200">
              <a:defRPr/>
            </a:pPr>
            <a:r>
              <a:rPr lang="en-US" dirty="0">
                <a:latin typeface="+mj-lt"/>
                <a:ea typeface="ＭＳ Ｐゴシック" charset="-128"/>
              </a:rPr>
              <a:t>The system shall allow the user to enter a recurring photo into the slideshow.</a:t>
            </a:r>
          </a:p>
          <a:p>
            <a:pPr marL="457200" indent="-457200">
              <a:defRPr/>
            </a:pPr>
            <a:r>
              <a:rPr lang="en-US" dirty="0">
                <a:latin typeface="+mj-lt"/>
                <a:ea typeface="ＭＳ Ｐゴシック" charset="-128"/>
              </a:rPr>
              <a:t>The system shall allow user to change the transition effect of their slideshow</a:t>
            </a:r>
          </a:p>
          <a:p>
            <a:pPr marL="457200" indent="-457200">
              <a:defRPr/>
            </a:pPr>
            <a:r>
              <a:rPr lang="en-US" dirty="0">
                <a:latin typeface="+mj-lt"/>
                <a:ea typeface="ＭＳ Ｐゴシック" charset="-128"/>
              </a:rPr>
              <a:t>The system shall allow the user to add music to </a:t>
            </a:r>
            <a:r>
              <a:rPr lang="en-US" dirty="0" smtClean="0">
                <a:latin typeface="+mj-lt"/>
                <a:ea typeface="ＭＳ Ｐゴシック" charset="-128"/>
              </a:rPr>
              <a:t>slideshow</a:t>
            </a:r>
            <a:endParaRPr lang="en-US" dirty="0">
              <a:latin typeface="Arial" charset="0"/>
              <a:ea typeface="ＭＳ Ｐゴシック" charset="-128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919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dirty="0" smtClean="0"/>
              <a:t>System Design</a:t>
            </a:r>
            <a:endParaRPr lang="en-US" sz="4200" dirty="0"/>
          </a:p>
        </p:txBody>
      </p:sp>
      <p:sp>
        <p:nvSpPr>
          <p:cNvPr id="4" name="Rounded Rectangle 3"/>
          <p:cNvSpPr/>
          <p:nvPr/>
        </p:nvSpPr>
        <p:spPr>
          <a:xfrm>
            <a:off x="4856163" y="2484812"/>
            <a:ext cx="2370138" cy="1371600"/>
          </a:xfrm>
          <a:prstGeom prst="roundRect">
            <a:avLst/>
          </a:prstGeom>
          <a:pattFill prst="pct9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8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8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8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8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8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8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8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8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8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 sz="3600" dirty="0" smtClean="0"/>
          </a:p>
          <a:p>
            <a:pPr algn="ctr">
              <a:defRPr/>
            </a:pPr>
            <a:r>
              <a:rPr lang="en-US" sz="3600" dirty="0" smtClean="0"/>
              <a:t>Controller</a:t>
            </a:r>
            <a:endParaRPr lang="en-US" sz="3600" dirty="0"/>
          </a:p>
          <a:p>
            <a:pPr algn="ctr">
              <a:defRPr/>
            </a:pPr>
            <a:endParaRPr lang="en-US" sz="3600" dirty="0"/>
          </a:p>
        </p:txBody>
      </p:sp>
      <p:sp>
        <p:nvSpPr>
          <p:cNvPr id="5" name="Rounded Rectangle 4"/>
          <p:cNvSpPr/>
          <p:nvPr/>
        </p:nvSpPr>
        <p:spPr>
          <a:xfrm>
            <a:off x="8204201" y="2522912"/>
            <a:ext cx="2651125" cy="1371600"/>
          </a:xfrm>
          <a:prstGeom prst="roundRect">
            <a:avLst/>
          </a:prstGeom>
          <a:pattFill prst="pct9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8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8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8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8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8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8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8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8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8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3600" dirty="0"/>
              <a:t>Model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141413" y="2422899"/>
            <a:ext cx="2652713" cy="1371600"/>
          </a:xfrm>
          <a:prstGeom prst="roundRect">
            <a:avLst/>
          </a:prstGeom>
          <a:pattFill prst="pct9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8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8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8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8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8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8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8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8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8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3600" dirty="0"/>
              <a:t>View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7226301" y="2794374"/>
            <a:ext cx="957262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86"/>
          <p:cNvSpPr txBox="1">
            <a:spLocks noChangeArrowheads="1"/>
          </p:cNvSpPr>
          <p:nvPr/>
        </p:nvSpPr>
        <p:spPr bwMode="auto">
          <a:xfrm>
            <a:off x="6997701" y="1895849"/>
            <a:ext cx="17319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1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indent="-1339850">
              <a:spcBef>
                <a:spcPct val="20000"/>
              </a:spcBef>
              <a:buChar char="–"/>
              <a:defRPr sz="13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indent="-1071563">
              <a:spcBef>
                <a:spcPct val="20000"/>
              </a:spcBef>
              <a:buChar char="•"/>
              <a:defRPr sz="1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indent="-1071563">
              <a:spcBef>
                <a:spcPct val="20000"/>
              </a:spcBef>
              <a:buChar char="–"/>
              <a:defRPr sz="9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indent="-1071563">
              <a:spcBef>
                <a:spcPct val="20000"/>
              </a:spcBef>
              <a:buChar char="»"/>
              <a:defRPr sz="9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indent="-10715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indent="-10715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indent="-10715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indent="-10715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>
                <a:latin typeface="+mj-lt"/>
              </a:rPr>
              <a:t>Retrieve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7183438" y="3535737"/>
            <a:ext cx="1020763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88"/>
          <p:cNvSpPr txBox="1">
            <a:spLocks noChangeArrowheads="1"/>
          </p:cNvSpPr>
          <p:nvPr/>
        </p:nvSpPr>
        <p:spPr bwMode="auto">
          <a:xfrm>
            <a:off x="6702426" y="3978649"/>
            <a:ext cx="36036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1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indent="-1339850">
              <a:spcBef>
                <a:spcPct val="20000"/>
              </a:spcBef>
              <a:buChar char="–"/>
              <a:defRPr sz="13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indent="-1071563">
              <a:spcBef>
                <a:spcPct val="20000"/>
              </a:spcBef>
              <a:buChar char="•"/>
              <a:defRPr sz="1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indent="-1071563">
              <a:spcBef>
                <a:spcPct val="20000"/>
              </a:spcBef>
              <a:buChar char="–"/>
              <a:defRPr sz="9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indent="-1071563">
              <a:spcBef>
                <a:spcPct val="20000"/>
              </a:spcBef>
              <a:buChar char="»"/>
              <a:defRPr sz="9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indent="-10715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indent="-10715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indent="-10715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indent="-10715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>
                <a:latin typeface="+mj-lt"/>
              </a:rPr>
              <a:t>Send Content</a:t>
            </a:r>
          </a:p>
        </p:txBody>
      </p:sp>
      <p:sp>
        <p:nvSpPr>
          <p:cNvPr id="11" name="TextBox 89"/>
          <p:cNvSpPr txBox="1">
            <a:spLocks noChangeArrowheads="1"/>
          </p:cNvSpPr>
          <p:nvPr/>
        </p:nvSpPr>
        <p:spPr bwMode="auto">
          <a:xfrm>
            <a:off x="3549651" y="1879974"/>
            <a:ext cx="30099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1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indent="-1339850">
              <a:spcBef>
                <a:spcPct val="20000"/>
              </a:spcBef>
              <a:buChar char="–"/>
              <a:defRPr sz="13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indent="-1071563">
              <a:spcBef>
                <a:spcPct val="20000"/>
              </a:spcBef>
              <a:buChar char="•"/>
              <a:defRPr sz="1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indent="-1071563">
              <a:spcBef>
                <a:spcPct val="20000"/>
              </a:spcBef>
              <a:buChar char="–"/>
              <a:defRPr sz="9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indent="-1071563">
              <a:spcBef>
                <a:spcPct val="20000"/>
              </a:spcBef>
              <a:buChar char="»"/>
              <a:defRPr sz="9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indent="-10715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indent="-10715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indent="-10715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indent="-10715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>
                <a:latin typeface="+mj-lt"/>
              </a:rPr>
              <a:t>Update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3795713" y="2789612"/>
            <a:ext cx="1060450" cy="1587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3730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dirty="0" smtClean="0"/>
              <a:t>Demo</a:t>
            </a:r>
            <a:endParaRPr lang="en-US" sz="4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hlinkClick r:id="rId2"/>
              </a:rPr>
              <a:t>http://sw-dev.cs.fiu.edu/</a:t>
            </a:r>
            <a:r>
              <a:rPr lang="en-US" sz="3200" dirty="0" smtClean="0"/>
              <a:t>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5933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dirty="0" smtClean="0"/>
              <a:t>Summary</a:t>
            </a:r>
            <a:endParaRPr lang="en-US" sz="4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/>
              <a:t>Social Wall provides users a simple, inexpensive, and </a:t>
            </a:r>
            <a:r>
              <a:rPr lang="en-US" altLang="en-US" sz="2800" dirty="0" err="1" smtClean="0"/>
              <a:t>seemless</a:t>
            </a:r>
            <a:r>
              <a:rPr lang="en-US" altLang="en-US" sz="2800" dirty="0" smtClean="0"/>
              <a:t> way </a:t>
            </a:r>
            <a:r>
              <a:rPr lang="en-US" altLang="en-US" sz="2800" dirty="0"/>
              <a:t>to display their image albums taken from social sites and RSS feeds in the form of an attractive slideshow. </a:t>
            </a:r>
            <a:endParaRPr lang="en-US" altLang="en-US" sz="2800" dirty="0" smtClean="0"/>
          </a:p>
          <a:p>
            <a:r>
              <a:rPr lang="en-US" altLang="en-US" sz="2800" dirty="0" smtClean="0"/>
              <a:t>Alternative </a:t>
            </a:r>
            <a:r>
              <a:rPr lang="en-US" altLang="en-US" sz="2800" dirty="0"/>
              <a:t>to services such as </a:t>
            </a:r>
            <a:r>
              <a:rPr lang="en-US" altLang="en-US" sz="2800" dirty="0" err="1"/>
              <a:t>Tintup</a:t>
            </a:r>
            <a:r>
              <a:rPr lang="en-US" altLang="en-US" sz="2800" dirty="0"/>
              <a:t> and </a:t>
            </a:r>
            <a:r>
              <a:rPr lang="en-US" altLang="en-US" sz="2800" dirty="0" err="1"/>
              <a:t>Postano</a:t>
            </a:r>
            <a:r>
              <a:rPr lang="en-US" altLang="en-US" sz="2800" dirty="0"/>
              <a:t>, which can be overly complicated to use and very uneconomical.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3379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48</TotalTime>
  <Words>258</Words>
  <Application>Microsoft Office PowerPoint</Application>
  <PresentationFormat>Widescreen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ＭＳ Ｐゴシック</vt:lpstr>
      <vt:lpstr>Arial</vt:lpstr>
      <vt:lpstr>Trebuchet MS</vt:lpstr>
      <vt:lpstr>Tw Cen MT</vt:lpstr>
      <vt:lpstr>Circuit</vt:lpstr>
      <vt:lpstr>Social Wall – Final Presentation</vt:lpstr>
      <vt:lpstr>Problem and Current System</vt:lpstr>
      <vt:lpstr>Social Wall</vt:lpstr>
      <vt:lpstr>Software Requirements</vt:lpstr>
      <vt:lpstr>System Design</vt:lpstr>
      <vt:lpstr>Demo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Wall – Final Presentation</dc:title>
  <dc:creator>Juan Gonzalez</dc:creator>
  <cp:lastModifiedBy>juan martin gonzalez-llanos</cp:lastModifiedBy>
  <cp:revision>5</cp:revision>
  <dcterms:created xsi:type="dcterms:W3CDTF">2014-12-11T20:33:58Z</dcterms:created>
  <dcterms:modified xsi:type="dcterms:W3CDTF">2014-12-11T21:25:17Z</dcterms:modified>
</cp:coreProperties>
</file>