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Management and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70397" cy="2349967"/>
          </a:xfrm>
        </p:spPr>
        <p:txBody>
          <a:bodyPr>
            <a:normAutofit/>
          </a:bodyPr>
          <a:lstStyle/>
          <a:p>
            <a:r>
              <a:rPr lang="en-US" dirty="0" smtClean="0"/>
              <a:t>Student: Justin Phillips</a:t>
            </a:r>
          </a:p>
          <a:p>
            <a:r>
              <a:rPr lang="en-US" dirty="0" smtClean="0"/>
              <a:t>Mentor: Tariq King and </a:t>
            </a:r>
            <a:r>
              <a:rPr lang="en-US" dirty="0" err="1" smtClean="0"/>
              <a:t>Dionny</a:t>
            </a:r>
            <a:r>
              <a:rPr lang="en-US" dirty="0" smtClean="0"/>
              <a:t> Santiago</a:t>
            </a:r>
          </a:p>
          <a:p>
            <a:r>
              <a:rPr lang="en-US" dirty="0" smtClean="0"/>
              <a:t>CIS </a:t>
            </a:r>
            <a:r>
              <a:rPr lang="en-US" dirty="0"/>
              <a:t>4911 Senior Project</a:t>
            </a:r>
          </a:p>
          <a:p>
            <a:r>
              <a:rPr lang="en-US" dirty="0"/>
              <a:t>School of Computing and Information Sciences</a:t>
            </a:r>
          </a:p>
          <a:p>
            <a:r>
              <a:rPr lang="en-US" dirty="0"/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82699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of test plans, including: test plans, test suites, test cases, and test steps.</a:t>
            </a:r>
          </a:p>
          <a:p>
            <a:r>
              <a:rPr lang="en-US" dirty="0" smtClean="0"/>
              <a:t>Centralized system which allows for aggregation and manipulation of test plan information from one user interface.</a:t>
            </a:r>
          </a:p>
          <a:p>
            <a:r>
              <a:rPr lang="en-US" dirty="0" smtClean="0"/>
              <a:t>Rapid test plan create via a rich user interface and front-end programming of key binds, etc…</a:t>
            </a:r>
          </a:p>
          <a:p>
            <a:r>
              <a:rPr lang="en-US" dirty="0" smtClean="0"/>
              <a:t>The ability to sync test plan models across 3</a:t>
            </a:r>
            <a:r>
              <a:rPr lang="en-US" baseline="30000" dirty="0" smtClean="0"/>
              <a:t>rd</a:t>
            </a:r>
            <a:r>
              <a:rPr lang="en-US" dirty="0" smtClean="0"/>
              <a:t> party test management systems, such as TFS.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 flipV="1">
            <a:off x="2616591" y="2704289"/>
            <a:ext cx="1553252" cy="12860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16591" y="4467157"/>
            <a:ext cx="124457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0"/>
          </p:cNvCxnSpPr>
          <p:nvPr/>
        </p:nvCxnSpPr>
        <p:spPr>
          <a:xfrm>
            <a:off x="4630366" y="2704289"/>
            <a:ext cx="7566" cy="95763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6"/>
          </p:cNvCxnSpPr>
          <p:nvPr/>
        </p:nvCxnSpPr>
        <p:spPr>
          <a:xfrm flipH="1">
            <a:off x="5443166" y="4467157"/>
            <a:ext cx="124457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32698" y="3661923"/>
            <a:ext cx="1610468" cy="161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TestFlow</a:t>
            </a:r>
            <a:endParaRPr lang="en-US" dirty="0" smtClean="0"/>
          </a:p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32698" y="1431047"/>
            <a:ext cx="1610468" cy="161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TestFlow</a:t>
            </a:r>
            <a:endParaRPr lang="en-US" dirty="0" smtClean="0"/>
          </a:p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87736" y="3661923"/>
            <a:ext cx="1610468" cy="161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04568" y="3661923"/>
            <a:ext cx="1740486" cy="16104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IBM </a:t>
            </a:r>
            <a:r>
              <a:rPr lang="en-US" sz="1600" dirty="0" err="1" smtClean="0"/>
              <a:t>ClearQuest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904568" y="1512111"/>
            <a:ext cx="2020705" cy="16104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3</a:t>
            </a:r>
            <a:r>
              <a:rPr lang="en-US" sz="1600" baseline="30000" dirty="0" smtClean="0"/>
              <a:t>rd</a:t>
            </a:r>
            <a:r>
              <a:rPr lang="en-US" sz="1600" dirty="0"/>
              <a:t> </a:t>
            </a:r>
            <a:r>
              <a:rPr lang="en-US" sz="1600" dirty="0" smtClean="0"/>
              <a:t>Party Management Systems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87273" y="4165600"/>
            <a:ext cx="74739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84300" y="3122579"/>
            <a:ext cx="0" cy="38292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1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28" y="-117261"/>
            <a:ext cx="5019919" cy="69752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56426"/>
            <a:ext cx="3505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Iterative process beginning with many iterations of the user interface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was the adapter interface realized by a suite of composite interfaces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Finally the database and TFS adapters were implemented and facades were created to manipulate these adapters.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6" y="-46267"/>
            <a:ext cx="8492247" cy="6904267"/>
          </a:xfrm>
        </p:spPr>
      </p:pic>
    </p:spTree>
    <p:extLst>
      <p:ext uri="{BB962C8B-B14F-4D97-AF65-F5344CB8AC3E}">
        <p14:creationId xmlns:p14="http://schemas.microsoft.com/office/powerpoint/2010/main" val="155243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implemented with many of the latest technologies including </a:t>
            </a:r>
            <a:r>
              <a:rPr lang="en-US" dirty="0" err="1" smtClean="0"/>
              <a:t>WebAPI</a:t>
            </a:r>
            <a:r>
              <a:rPr lang="en-US" dirty="0" smtClean="0"/>
              <a:t> 2.0, ASP.NET MVC 4, Entity Framework, </a:t>
            </a:r>
            <a:r>
              <a:rPr lang="en-US" dirty="0" err="1" smtClean="0"/>
              <a:t>AngularJS</a:t>
            </a:r>
            <a:r>
              <a:rPr lang="en-US" dirty="0" smtClean="0"/>
              <a:t>, and other frameworks.</a:t>
            </a:r>
          </a:p>
          <a:p>
            <a:r>
              <a:rPr lang="en-US" dirty="0" smtClean="0"/>
              <a:t>Implemented in a iterative manner using the bottom up approach once the user interface was nearly completed.</a:t>
            </a:r>
          </a:p>
          <a:p>
            <a:r>
              <a:rPr lang="en-US" dirty="0" smtClean="0"/>
              <a:t>Unit testing done via Visual Studio and system testing done manually at the end of each of the back-end system’s development iterations.</a:t>
            </a:r>
          </a:p>
        </p:txBody>
      </p:sp>
    </p:spTree>
    <p:extLst>
      <p:ext uri="{BB962C8B-B14F-4D97-AF65-F5344CB8AC3E}">
        <p14:creationId xmlns:p14="http://schemas.microsoft.com/office/powerpoint/2010/main" val="66827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57" y="1125165"/>
            <a:ext cx="4984164" cy="4166681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419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198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Test Case Management and Automation</vt:lpstr>
      <vt:lpstr>Project Introduction</vt:lpstr>
      <vt:lpstr>The Idea</vt:lpstr>
      <vt:lpstr>Design</vt:lpstr>
      <vt:lpstr>PowerPoint Presentation</vt:lpstr>
      <vt:lpstr>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Management and Automation</dc:title>
  <dc:creator>Justin Phillips</dc:creator>
  <cp:lastModifiedBy>Justin Phillips</cp:lastModifiedBy>
  <cp:revision>10</cp:revision>
  <dcterms:created xsi:type="dcterms:W3CDTF">2014-12-11T13:37:19Z</dcterms:created>
  <dcterms:modified xsi:type="dcterms:W3CDTF">2014-12-11T16:44:45Z</dcterms:modified>
</cp:coreProperties>
</file>