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31" r:id="rId1"/>
  </p:sldMasterIdLst>
  <p:notesMasterIdLst>
    <p:notesMasterId r:id="rId16"/>
  </p:notesMasterIdLst>
  <p:sldIdLst>
    <p:sldId id="256" r:id="rId2"/>
    <p:sldId id="284" r:id="rId3"/>
    <p:sldId id="300" r:id="rId4"/>
    <p:sldId id="283" r:id="rId5"/>
    <p:sldId id="301" r:id="rId6"/>
    <p:sldId id="302" r:id="rId7"/>
    <p:sldId id="303" r:id="rId8"/>
    <p:sldId id="289" r:id="rId9"/>
    <p:sldId id="287" r:id="rId10"/>
    <p:sldId id="304" r:id="rId11"/>
    <p:sldId id="305" r:id="rId12"/>
    <p:sldId id="306" r:id="rId13"/>
    <p:sldId id="307" r:id="rId14"/>
    <p:sldId id="308" r:id="rId15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F5F6BC"/>
    <a:srgbClr val="F2F4AE"/>
    <a:srgbClr val="F1F3A3"/>
    <a:srgbClr val="FFE8AF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753" autoAdjust="0"/>
    <p:restoredTop sz="95222" autoAdjust="0"/>
  </p:normalViewPr>
  <p:slideViewPr>
    <p:cSldViewPr snapToGrid="0" snapToObjects="1">
      <p:cViewPr>
        <p:scale>
          <a:sx n="100" d="100"/>
          <a:sy n="100" d="100"/>
        </p:scale>
        <p:origin x="24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7EF5-8AE0-4912-BAAC-D15403935076}" type="datetimeFigureOut">
              <a:rPr lang="en-US" smtClean="0"/>
              <a:pPr/>
              <a:t>12/11/14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75379-0164-4BB7-8FC0-424EF210B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6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AA53-4B39-474E-AF30-09E5C703F6DC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5B47-7B09-4B50-AEBF-779BF120B997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0DAC-340B-4745-A63B-E46A77849EF5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9C26-5A90-4433-82ED-251A38F71137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B352-44EB-45C6-981C-EF7383692304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5462-0141-49FE-886B-BAB6CB2469B5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43B0-410F-4BDE-8CD9-5A27A6B5B4C3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1B2-0418-490D-9874-181ECB91209B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6993-19F0-4FAC-9657-43D67CBC2CC3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B2F-8948-4BAB-BFFB-143F14A68F66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51E8-EC0B-4956-B6AD-A01AFE5F89B8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096070-5A1D-4009-8083-B904DC0FB8E0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5300" y="4978400"/>
            <a:ext cx="6400800" cy="1676400"/>
          </a:xfrm>
        </p:spPr>
        <p:txBody>
          <a:bodyPr>
            <a:normAutofit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CIS </a:t>
            </a:r>
            <a:r>
              <a:rPr lang="en-US" sz="2200" dirty="0">
                <a:solidFill>
                  <a:schemeClr val="tx1"/>
                </a:solidFill>
              </a:rPr>
              <a:t>4911 Senior Project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School of Computing and Information Sciences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Florida International </a:t>
            </a:r>
            <a:r>
              <a:rPr lang="en-US" sz="2200" dirty="0" smtClean="0">
                <a:solidFill>
                  <a:schemeClr val="tx1"/>
                </a:solidFill>
              </a:rPr>
              <a:t>University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December 11, </a:t>
            </a:r>
            <a:r>
              <a:rPr lang="en-US" sz="2200" dirty="0" smtClean="0">
                <a:solidFill>
                  <a:schemeClr val="tx1"/>
                </a:solidFill>
              </a:rPr>
              <a:t>2014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16675"/>
            <a:ext cx="762000" cy="365125"/>
          </a:xfrm>
        </p:spPr>
        <p:txBody>
          <a:bodyPr/>
          <a:lstStyle/>
          <a:p>
            <a:fld id="{61190DD4-60FC-C240-AF70-70A48DFD025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300" y="508000"/>
            <a:ext cx="6502400" cy="4063999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b="1" dirty="0">
                <a:solidFill>
                  <a:schemeClr val="tx1"/>
                </a:solidFill>
              </a:rPr>
              <a:t>Virtual Job Fair </a:t>
            </a:r>
            <a:r>
              <a:rPr lang="en-US" sz="4800" b="1" dirty="0" smtClean="0">
                <a:solidFill>
                  <a:schemeClr val="tx1"/>
                </a:solidFill>
              </a:rPr>
              <a:t>v4.0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000000"/>
                </a:solidFill>
              </a:rPr>
              <a:t>Team Members: </a:t>
            </a:r>
            <a:r>
              <a:rPr lang="en-US" sz="2800" dirty="0" smtClean="0">
                <a:solidFill>
                  <a:srgbClr val="000000"/>
                </a:solidFill>
              </a:rPr>
              <a:t/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Erick Arenas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err="1" smtClean="0">
                <a:solidFill>
                  <a:srgbClr val="000000"/>
                </a:solidFill>
              </a:rPr>
              <a:t>Artiom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Tiurim</a:t>
            </a:r>
            <a:r>
              <a:rPr lang="en-US" sz="2800" dirty="0" smtClean="0">
                <a:solidFill>
                  <a:srgbClr val="000000"/>
                </a:solidFill>
              </a:rPr>
              <a:t/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/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b="1" dirty="0" smtClean="0">
                <a:solidFill>
                  <a:srgbClr val="000000"/>
                </a:solidFill>
              </a:rPr>
              <a:t>Mentor: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Juan </a:t>
            </a:r>
            <a:r>
              <a:rPr lang="en-US" sz="2800" dirty="0" err="1" smtClean="0">
                <a:solidFill>
                  <a:srgbClr val="000000"/>
                </a:solidFill>
              </a:rPr>
              <a:t>Caraballo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Security/Privacy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dirty="0" smtClean="0"/>
              <a:t>User password will be hashed in the database</a:t>
            </a:r>
            <a:r>
              <a:rPr lang="en-US" b="1" dirty="0" smtClean="0"/>
              <a:t>.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Administrator will be able to disable users and delete jobs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err="1" smtClean="0"/>
              <a:t>Yii</a:t>
            </a:r>
            <a:r>
              <a:rPr lang="en-US" b="1" dirty="0" smtClean="0"/>
              <a:t> access control rules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 Cross-site Scripting Prevention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Secure registration process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 descr="::AdvStudentSearch.PNG"/>
          <p:cNvPicPr>
            <a:picLocks noGrp="1"/>
          </p:cNvPicPr>
          <p:nvPr>
            <p:ph sz="quarter" idx="1"/>
          </p:nvPr>
        </p:nvPicPr>
        <p:blipFill>
          <a:blip r:embed="rId2"/>
          <a:srcRect l="-8407" r="-8407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 descr="Picture 1.pn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mo="http://schemas.microsoft.com/office/mac/office/2008/main" xmlns:ve="http://schemas.openxmlformats.org/markup-compatibility/2006" xmlns:mv="urn:schemas-microsoft-com:mac:vml" xmlns:a14="http://schemas.microsoft.com/office/drawing/2010/main" xmlns:pic="http://schemas.openxmlformats.org/drawingml/2006/picture" xmlns:a="http://schemas.openxmlformats.org/drawingml/2006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r="http://schemas.openxmlformats.org/officeDocument/2006/relationships" xmlns:o="urn:schemas-microsoft-com:office:office" xmlns:mc="http://schemas.openxmlformats.org/markup-compatibility/2006" xmlns:wpc="http://schemas.microsoft.com/office/word/2010/wordprocessingCanvas" xmlns="" xmlns:lc="http://schemas.openxmlformats.org/drawingml/2006/lockedCanvas" val="0"/>
              </a:ext>
            </a:extLst>
          </a:blip>
          <a:srcRect l="-9862" r="-986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Adv. Search Sunny Test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417638"/>
            <a:ext cx="7083298" cy="5122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Notification System Sunny Test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600200"/>
            <a:ext cx="7178040" cy="452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Problems and Limitations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sz="3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Recruiters are constantly seeking to increase the number of qualified candidates reached by their job postings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FIU SCIS students would greatly benefit from a system which immediately notifies them of relevant jobs.</a:t>
            </a:r>
          </a:p>
          <a:p>
            <a:pPr marL="82296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Current System problems / </a:t>
            </a:r>
            <a:r>
              <a:rPr lang="en-US" sz="3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don’t benefit from external job opportunities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Employer can’t search specific student.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lacking features.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Rudimentary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interface and notification system.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04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Management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/>
          <a:srcRect t="-39974" b="-3997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07633" y="1417638"/>
            <a:ext cx="5486400" cy="52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344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Employer Adv. Search 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58" y="1529281"/>
            <a:ext cx="7644130" cy="4776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Query Notification Use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08" y="1574800"/>
            <a:ext cx="7359650" cy="4821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image0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35608" y="1417638"/>
            <a:ext cx="7178040" cy="4887912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System Deployment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 descr="\\buffalo.cs.fiu.edu\homes\Desktop\Deployment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7574" y="1417638"/>
            <a:ext cx="73152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27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</a:t>
            </a:r>
            <a:r>
              <a:rPr lang="en-US" sz="4400" dirty="0" smtClean="0"/>
              <a:t>atabase Design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image06.png" descr="LATEST_ER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>
          <a:xfrm>
            <a:off x="1282700" y="1417638"/>
            <a:ext cx="7111999" cy="5249862"/>
          </a:xfrm>
          <a:prstGeom prst="rect">
            <a:avLst/>
          </a:prstGeom>
          <a:ln/>
        </p:spPr>
      </p:pic>
      <p:sp>
        <p:nvSpPr>
          <p:cNvPr id="7" name="Rectangle 6"/>
          <p:cNvSpPr/>
          <p:nvPr/>
        </p:nvSpPr>
        <p:spPr>
          <a:xfrm>
            <a:off x="3543300" y="4306887"/>
            <a:ext cx="1904999" cy="574675"/>
          </a:xfrm>
          <a:prstGeom prst="rect">
            <a:avLst/>
          </a:prstGeom>
          <a:noFill/>
          <a:ln w="444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0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1472</TotalTime>
  <Words>198</Words>
  <Application>Microsoft Macintosh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  Virtual Job Fair v4.0  Team Members:  Erick Arenas Artiom Tiurim  Mentor: Juan Caraballo</vt:lpstr>
      <vt:lpstr>Problems and Limitations</vt:lpstr>
      <vt:lpstr>Project Management </vt:lpstr>
      <vt:lpstr>Use Case Diagram</vt:lpstr>
      <vt:lpstr>Employer Adv. Search Use Case</vt:lpstr>
      <vt:lpstr>Dynamic Query Notification Use Case.</vt:lpstr>
      <vt:lpstr>Architecture</vt:lpstr>
      <vt:lpstr>System Deployment</vt:lpstr>
      <vt:lpstr>Database Design</vt:lpstr>
      <vt:lpstr>Security/Privacy</vt:lpstr>
      <vt:lpstr>Minimal Class Diagram</vt:lpstr>
      <vt:lpstr>Sequence Diagram</vt:lpstr>
      <vt:lpstr>Adv. Search Sunny Test Case</vt:lpstr>
      <vt:lpstr>Notification System Sunny Test 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&lt;Project Title&gt; Student: &lt;Your Name&gt; Mentor: &lt;Mentor’s Name&gt;</dc:title>
  <dc:creator>SCS Admin</dc:creator>
  <cp:lastModifiedBy>Erick Arenas</cp:lastModifiedBy>
  <cp:revision>158</cp:revision>
  <cp:lastPrinted>2013-12-09T16:08:48Z</cp:lastPrinted>
  <dcterms:created xsi:type="dcterms:W3CDTF">2014-12-11T21:55:40Z</dcterms:created>
  <dcterms:modified xsi:type="dcterms:W3CDTF">2014-12-11T22:41:25Z</dcterms:modified>
</cp:coreProperties>
</file>