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4" r:id="rId1"/>
  </p:sldMasterIdLst>
  <p:notesMasterIdLst>
    <p:notesMasterId r:id="rId3"/>
  </p:notesMasterIdLst>
  <p:sldIdLst>
    <p:sldId id="256" r:id="rId2"/>
  </p:sldIdLst>
  <p:sldSz cx="32918400" cy="43891200"/>
  <p:notesSz cx="6858000" cy="9144000"/>
  <p:defaultTextStyle>
    <a:defPPr>
      <a:defRPr lang="en-US"/>
    </a:defPPr>
    <a:lvl1pPr algn="l" rtl="0" eaLnBrk="0" fontAlgn="base" hangingPunct="0">
      <a:spcBef>
        <a:spcPct val="0"/>
      </a:spcBef>
      <a:spcAft>
        <a:spcPct val="0"/>
      </a:spcAft>
      <a:defRPr sz="8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8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8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8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8400" kern="1200">
        <a:solidFill>
          <a:schemeClr val="tx1"/>
        </a:solidFill>
        <a:latin typeface="Arial" charset="0"/>
        <a:ea typeface="ＭＳ Ｐゴシック" charset="-128"/>
        <a:cs typeface="+mn-cs"/>
      </a:defRPr>
    </a:lvl5pPr>
    <a:lvl6pPr marL="2286000" algn="l" defTabSz="914400" rtl="0" eaLnBrk="1" latinLnBrk="0" hangingPunct="1">
      <a:defRPr sz="8400" kern="1200">
        <a:solidFill>
          <a:schemeClr val="tx1"/>
        </a:solidFill>
        <a:latin typeface="Arial" charset="0"/>
        <a:ea typeface="ＭＳ Ｐゴシック" charset="-128"/>
        <a:cs typeface="+mn-cs"/>
      </a:defRPr>
    </a:lvl6pPr>
    <a:lvl7pPr marL="2743200" algn="l" defTabSz="914400" rtl="0" eaLnBrk="1" latinLnBrk="0" hangingPunct="1">
      <a:defRPr sz="8400" kern="1200">
        <a:solidFill>
          <a:schemeClr val="tx1"/>
        </a:solidFill>
        <a:latin typeface="Arial" charset="0"/>
        <a:ea typeface="ＭＳ Ｐゴシック" charset="-128"/>
        <a:cs typeface="+mn-cs"/>
      </a:defRPr>
    </a:lvl7pPr>
    <a:lvl8pPr marL="3200400" algn="l" defTabSz="914400" rtl="0" eaLnBrk="1" latinLnBrk="0" hangingPunct="1">
      <a:defRPr sz="8400" kern="1200">
        <a:solidFill>
          <a:schemeClr val="tx1"/>
        </a:solidFill>
        <a:latin typeface="Arial" charset="0"/>
        <a:ea typeface="ＭＳ Ｐゴシック" charset="-128"/>
        <a:cs typeface="+mn-cs"/>
      </a:defRPr>
    </a:lvl8pPr>
    <a:lvl9pPr marL="3657600" algn="l" defTabSz="914400" rtl="0" eaLnBrk="1" latinLnBrk="0" hangingPunct="1">
      <a:defRPr sz="8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2A88C9"/>
    <a:srgbClr val="012549"/>
    <a:srgbClr val="FFC000"/>
    <a:srgbClr val="BEE6FF"/>
    <a:srgbClr val="B5EFFF"/>
    <a:srgbClr val="AAE3FF"/>
    <a:srgbClr val="86D7FF"/>
    <a:srgbClr val="5DEF1F"/>
    <a:srgbClr val="F9F9FB"/>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60"/>
    <p:restoredTop sz="94733"/>
  </p:normalViewPr>
  <p:slideViewPr>
    <p:cSldViewPr>
      <p:cViewPr>
        <p:scale>
          <a:sx n="63" d="100"/>
          <a:sy n="63" d="100"/>
        </p:scale>
        <p:origin x="-6504" y="-5536"/>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Arial" panose="020B0604020202020204" pitchFamily="34" charset="0"/>
                <a:ea typeface="ＭＳ Ｐゴシック" panose="020B0600070205080204" pitchFamily="34" charset="-128"/>
              </a:defRPr>
            </a:lvl1pPr>
          </a:lstStyle>
          <a:p>
            <a:pPr>
              <a:defRPr/>
            </a:pPr>
            <a:fld id="{3008325A-7EB6-0D47-8DCD-AB33D3FD4F5B}" type="datetime1">
              <a:rPr lang="en-US" altLang="en-US"/>
              <a:pPr>
                <a:defRPr/>
              </a:pPr>
              <a:t>8/2/15</a:t>
            </a:fld>
            <a:endParaRPr lang="en-US" alt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ea typeface="ＭＳ Ｐゴシック" panose="020B0600070205080204" pitchFamily="34" charset="-128"/>
              </a:defRPr>
            </a:lvl1pPr>
          </a:lstStyle>
          <a:p>
            <a:pPr>
              <a:defRPr/>
            </a:pPr>
            <a:fld id="{95A054C4-39EB-0849-BF18-AFEE4E977D7A}" type="slidenum">
              <a:rPr lang="en-US" altLang="en-US"/>
              <a:pPr>
                <a:defRPr/>
              </a:pPr>
              <a:t>‹#›</a:t>
            </a:fld>
            <a:endParaRPr lang="en-US" altLang="en-US"/>
          </a:p>
        </p:txBody>
      </p:sp>
    </p:spTree>
    <p:extLst>
      <p:ext uri="{BB962C8B-B14F-4D97-AF65-F5344CB8AC3E}">
        <p14:creationId xmlns:p14="http://schemas.microsoft.com/office/powerpoint/2010/main" val="11015139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37931725" indent="-37474525">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8CA7728B-9938-F94F-BC6D-9F947A8908ED}" type="slidenum">
              <a:rPr lang="en-US" altLang="en-US">
                <a:latin typeface="Arial" charset="0"/>
              </a:rPr>
              <a:pPr>
                <a:spcBef>
                  <a:spcPct val="0"/>
                </a:spcBef>
              </a:pPr>
              <a:t>1</a:t>
            </a:fld>
            <a:endParaRPr lang="en-US" altLang="en-US">
              <a:latin typeface="Arial" charset="0"/>
            </a:endParaRPr>
          </a:p>
        </p:txBody>
      </p:sp>
    </p:spTree>
    <p:extLst>
      <p:ext uri="{BB962C8B-B14F-4D97-AF65-F5344CB8AC3E}">
        <p14:creationId xmlns:p14="http://schemas.microsoft.com/office/powerpoint/2010/main" val="180197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30478" y="-54192"/>
            <a:ext cx="33016738" cy="43999584"/>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4070144" y="15389018"/>
            <a:ext cx="20976188" cy="10536333"/>
          </a:xfrm>
        </p:spPr>
        <p:txBody>
          <a:bodyPr anchor="b">
            <a:noAutofit/>
          </a:bodyPr>
          <a:lstStyle>
            <a:lvl1pPr algn="r">
              <a:defRPr sz="1944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070144" y="25925341"/>
            <a:ext cx="20976188" cy="7020154"/>
          </a:xfrm>
        </p:spPr>
        <p:txBody>
          <a:bodyPr anchor="t"/>
          <a:lstStyle>
            <a:lvl1pPr marL="0" indent="0" algn="r">
              <a:buNone/>
              <a:defRPr>
                <a:solidFill>
                  <a:schemeClr val="tx1">
                    <a:lumMod val="50000"/>
                    <a:lumOff val="50000"/>
                  </a:schemeClr>
                </a:solidFill>
              </a:defRPr>
            </a:lvl1pPr>
            <a:lvl2pPr marL="1645920" indent="0" algn="ctr">
              <a:buNone/>
              <a:defRPr>
                <a:solidFill>
                  <a:schemeClr val="tx1">
                    <a:tint val="75000"/>
                  </a:schemeClr>
                </a:solidFill>
              </a:defRPr>
            </a:lvl2pPr>
            <a:lvl3pPr marL="3291840" indent="0" algn="ctr">
              <a:buNone/>
              <a:defRPr>
                <a:solidFill>
                  <a:schemeClr val="tx1">
                    <a:tint val="75000"/>
                  </a:schemeClr>
                </a:solidFill>
              </a:defRPr>
            </a:lvl3pPr>
            <a:lvl4pPr marL="4937760" indent="0" algn="ctr">
              <a:buNone/>
              <a:defRPr>
                <a:solidFill>
                  <a:schemeClr val="tx1">
                    <a:tint val="75000"/>
                  </a:schemeClr>
                </a:solidFill>
              </a:defRPr>
            </a:lvl4pPr>
            <a:lvl5pPr marL="6583680" indent="0" algn="ctr">
              <a:buNone/>
              <a:defRPr>
                <a:solidFill>
                  <a:schemeClr val="tx1">
                    <a:tint val="75000"/>
                  </a:schemeClr>
                </a:solidFill>
              </a:defRPr>
            </a:lvl5pPr>
            <a:lvl6pPr marL="8229600" indent="0" algn="ctr">
              <a:buNone/>
              <a:defRPr>
                <a:solidFill>
                  <a:schemeClr val="tx1">
                    <a:tint val="75000"/>
                  </a:schemeClr>
                </a:solidFill>
              </a:defRPr>
            </a:lvl6pPr>
            <a:lvl7pPr marL="9875520" indent="0" algn="ctr">
              <a:buNone/>
              <a:defRPr>
                <a:solidFill>
                  <a:schemeClr val="tx1">
                    <a:tint val="75000"/>
                  </a:schemeClr>
                </a:solidFill>
              </a:defRPr>
            </a:lvl7pPr>
            <a:lvl8pPr marL="11521440" indent="0" algn="ctr">
              <a:buNone/>
              <a:defRPr>
                <a:solidFill>
                  <a:schemeClr val="tx1">
                    <a:tint val="75000"/>
                  </a:schemeClr>
                </a:solidFill>
              </a:defRPr>
            </a:lvl8pPr>
            <a:lvl9pPr marL="1316736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F50FEF3-8DC6-C946-ADC4-03F7BF9FC07C}" type="slidenum">
              <a:rPr lang="en-US" altLang="en-US" smtClean="0"/>
              <a:pPr>
                <a:defRPr/>
              </a:pPr>
              <a:t>‹#›</a:t>
            </a:fld>
            <a:endParaRPr lang="en-US" altLang="en-US"/>
          </a:p>
        </p:txBody>
      </p:sp>
    </p:spTree>
    <p:extLst>
      <p:ext uri="{BB962C8B-B14F-4D97-AF65-F5344CB8AC3E}">
        <p14:creationId xmlns:p14="http://schemas.microsoft.com/office/powerpoint/2010/main" val="6105154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0" y="3901440"/>
            <a:ext cx="22851770" cy="21783040"/>
          </a:xfrm>
        </p:spPr>
        <p:txBody>
          <a:bodyPr anchor="ctr">
            <a:normAutofit/>
          </a:bodyPr>
          <a:lstStyle>
            <a:lvl1pPr algn="l">
              <a:defRPr sz="1584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194560" y="28610560"/>
            <a:ext cx="22851770" cy="10054157"/>
          </a:xfrm>
        </p:spPr>
        <p:txBody>
          <a:bodyPr anchor="ctr">
            <a:normAutofit/>
          </a:bodyPr>
          <a:lstStyle>
            <a:lvl1pPr marL="0" indent="0" algn="l">
              <a:buNone/>
              <a:defRPr sz="6480">
                <a:solidFill>
                  <a:schemeClr val="tx1">
                    <a:lumMod val="75000"/>
                    <a:lumOff val="25000"/>
                  </a:schemeClr>
                </a:solidFill>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B4BD53D-1C95-3140-AAB2-BA0BE2C14515}" type="slidenum">
              <a:rPr lang="en-US" altLang="en-US" smtClean="0"/>
              <a:pPr>
                <a:defRPr/>
              </a:pPr>
              <a:t>‹#›</a:t>
            </a:fld>
            <a:endParaRPr lang="en-US" altLang="en-US"/>
          </a:p>
        </p:txBody>
      </p:sp>
    </p:spTree>
    <p:extLst>
      <p:ext uri="{BB962C8B-B14F-4D97-AF65-F5344CB8AC3E}">
        <p14:creationId xmlns:p14="http://schemas.microsoft.com/office/powerpoint/2010/main" val="70939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89586" y="3901440"/>
            <a:ext cx="21859855" cy="19344640"/>
          </a:xfrm>
        </p:spPr>
        <p:txBody>
          <a:bodyPr anchor="ctr">
            <a:normAutofit/>
          </a:bodyPr>
          <a:lstStyle>
            <a:lvl1pPr algn="l">
              <a:defRPr sz="1584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3963867" y="23246080"/>
            <a:ext cx="19511294" cy="2438400"/>
          </a:xfrm>
        </p:spPr>
        <p:txBody>
          <a:bodyPr anchor="ctr">
            <a:noAutofit/>
          </a:bodyPr>
          <a:lstStyle>
            <a:lvl1pPr marL="0" indent="0">
              <a:buFontTx/>
              <a:buNone/>
              <a:defRPr sz="5760">
                <a:solidFill>
                  <a:schemeClr val="tx1">
                    <a:lumMod val="50000"/>
                    <a:lumOff val="50000"/>
                  </a:schemeClr>
                </a:solidFill>
              </a:defRPr>
            </a:lvl1pPr>
            <a:lvl2pPr marL="1645920" indent="0">
              <a:buFontTx/>
              <a:buNone/>
              <a:defRPr/>
            </a:lvl2pPr>
            <a:lvl3pPr marL="3291840" indent="0">
              <a:buFontTx/>
              <a:buNone/>
              <a:defRPr/>
            </a:lvl3pPr>
            <a:lvl4pPr marL="4937760" indent="0">
              <a:buFontTx/>
              <a:buNone/>
              <a:defRPr/>
            </a:lvl4pPr>
            <a:lvl5pPr marL="658368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194555" y="28610560"/>
            <a:ext cx="22851774" cy="10054157"/>
          </a:xfrm>
        </p:spPr>
        <p:txBody>
          <a:bodyPr anchor="ctr">
            <a:normAutofit/>
          </a:bodyPr>
          <a:lstStyle>
            <a:lvl1pPr marL="0" indent="0" algn="l">
              <a:buNone/>
              <a:defRPr sz="6480">
                <a:solidFill>
                  <a:schemeClr val="tx1">
                    <a:lumMod val="75000"/>
                    <a:lumOff val="25000"/>
                  </a:schemeClr>
                </a:solidFill>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B4BD53D-1C95-3140-AAB2-BA0BE2C14515}" type="slidenum">
              <a:rPr lang="en-US" altLang="en-US" smtClean="0"/>
              <a:pPr>
                <a:defRPr/>
              </a:pPr>
              <a:t>‹#›</a:t>
            </a:fld>
            <a:endParaRPr lang="en-US" altLang="en-US"/>
          </a:p>
        </p:txBody>
      </p:sp>
      <p:sp>
        <p:nvSpPr>
          <p:cNvPr id="24" name="TextBox 23"/>
          <p:cNvSpPr txBox="1"/>
          <p:nvPr/>
        </p:nvSpPr>
        <p:spPr>
          <a:xfrm>
            <a:off x="1737762" y="5058419"/>
            <a:ext cx="1646348" cy="3742566"/>
          </a:xfrm>
          <a:prstGeom prst="rect">
            <a:avLst/>
          </a:prstGeom>
        </p:spPr>
        <p:txBody>
          <a:bodyPr vert="horz" lIns="329184" tIns="164592" rIns="329184" bIns="164592" rtlCol="0" anchor="ctr">
            <a:noAutofit/>
          </a:bodyPr>
          <a:lstStyle/>
          <a:p>
            <a:pPr lvl="0"/>
            <a:r>
              <a:rPr lang="en-US" sz="28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4291718" y="18473959"/>
            <a:ext cx="1646348" cy="3742566"/>
          </a:xfrm>
          <a:prstGeom prst="rect">
            <a:avLst/>
          </a:prstGeom>
        </p:spPr>
        <p:txBody>
          <a:bodyPr vert="horz" lIns="329184" tIns="164592" rIns="329184" bIns="164592" rtlCol="0" anchor="ctr">
            <a:noAutofit/>
          </a:bodyPr>
          <a:lstStyle/>
          <a:p>
            <a:pPr lvl="0"/>
            <a:r>
              <a:rPr lang="en-US" sz="28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1705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194555" y="12364723"/>
            <a:ext cx="22851774" cy="16610944"/>
          </a:xfrm>
        </p:spPr>
        <p:txBody>
          <a:bodyPr anchor="b">
            <a:normAutofit/>
          </a:bodyPr>
          <a:lstStyle>
            <a:lvl1pPr algn="l">
              <a:defRPr sz="1584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194555" y="28975667"/>
            <a:ext cx="22851774" cy="9689050"/>
          </a:xfrm>
        </p:spPr>
        <p:txBody>
          <a:bodyPr anchor="t">
            <a:normAutofit/>
          </a:bodyPr>
          <a:lstStyle>
            <a:lvl1pPr marL="0" indent="0" algn="l">
              <a:buNone/>
              <a:defRPr sz="6480">
                <a:solidFill>
                  <a:schemeClr val="tx1">
                    <a:lumMod val="75000"/>
                    <a:lumOff val="25000"/>
                  </a:schemeClr>
                </a:solidFill>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B4BD53D-1C95-3140-AAB2-BA0BE2C14515}" type="slidenum">
              <a:rPr lang="en-US" altLang="en-US" smtClean="0"/>
              <a:pPr>
                <a:defRPr/>
              </a:pPr>
              <a:t>‹#›</a:t>
            </a:fld>
            <a:endParaRPr lang="en-US" altLang="en-US"/>
          </a:p>
        </p:txBody>
      </p:sp>
    </p:spTree>
    <p:extLst>
      <p:ext uri="{BB962C8B-B14F-4D97-AF65-F5344CB8AC3E}">
        <p14:creationId xmlns:p14="http://schemas.microsoft.com/office/powerpoint/2010/main" val="1918502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789586" y="3901440"/>
            <a:ext cx="21859855" cy="19344640"/>
          </a:xfrm>
        </p:spPr>
        <p:txBody>
          <a:bodyPr anchor="ctr">
            <a:normAutofit/>
          </a:bodyPr>
          <a:lstStyle>
            <a:lvl1pPr algn="l">
              <a:defRPr sz="1584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194549" y="25684480"/>
            <a:ext cx="22851778" cy="3291187"/>
          </a:xfrm>
        </p:spPr>
        <p:txBody>
          <a:bodyPr anchor="b">
            <a:noAutofit/>
          </a:bodyPr>
          <a:lstStyle>
            <a:lvl1pPr marL="0" indent="0">
              <a:buFontTx/>
              <a:buNone/>
              <a:defRPr sz="8640">
                <a:solidFill>
                  <a:schemeClr val="tx1">
                    <a:lumMod val="75000"/>
                    <a:lumOff val="25000"/>
                  </a:schemeClr>
                </a:solidFill>
              </a:defRPr>
            </a:lvl1pPr>
            <a:lvl2pPr marL="1645920" indent="0">
              <a:buFontTx/>
              <a:buNone/>
              <a:defRPr/>
            </a:lvl2pPr>
            <a:lvl3pPr marL="3291840" indent="0">
              <a:buFontTx/>
              <a:buNone/>
              <a:defRPr/>
            </a:lvl3pPr>
            <a:lvl4pPr marL="4937760" indent="0">
              <a:buFontTx/>
              <a:buNone/>
              <a:defRPr/>
            </a:lvl4pPr>
            <a:lvl5pPr marL="658368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194555" y="28975667"/>
            <a:ext cx="22851774" cy="9689050"/>
          </a:xfrm>
        </p:spPr>
        <p:txBody>
          <a:bodyPr anchor="t">
            <a:normAutofit/>
          </a:bodyPr>
          <a:lstStyle>
            <a:lvl1pPr marL="0" indent="0" algn="l">
              <a:buNone/>
              <a:defRPr sz="6480">
                <a:solidFill>
                  <a:schemeClr val="tx1">
                    <a:lumMod val="50000"/>
                    <a:lumOff val="50000"/>
                  </a:schemeClr>
                </a:solidFill>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B4BD53D-1C95-3140-AAB2-BA0BE2C14515}" type="slidenum">
              <a:rPr lang="en-US" altLang="en-US" smtClean="0"/>
              <a:pPr>
                <a:defRPr/>
              </a:pPr>
              <a:t>‹#›</a:t>
            </a:fld>
            <a:endParaRPr lang="en-US" altLang="en-US"/>
          </a:p>
        </p:txBody>
      </p:sp>
      <p:sp>
        <p:nvSpPr>
          <p:cNvPr id="24" name="TextBox 23"/>
          <p:cNvSpPr txBox="1"/>
          <p:nvPr/>
        </p:nvSpPr>
        <p:spPr>
          <a:xfrm>
            <a:off x="1737762" y="5058419"/>
            <a:ext cx="1646348" cy="3742566"/>
          </a:xfrm>
          <a:prstGeom prst="rect">
            <a:avLst/>
          </a:prstGeom>
        </p:spPr>
        <p:txBody>
          <a:bodyPr vert="horz" lIns="329184" tIns="164592" rIns="329184" bIns="164592" rtlCol="0" anchor="ctr">
            <a:noAutofit/>
          </a:bodyPr>
          <a:lstStyle/>
          <a:p>
            <a:pPr lvl="0"/>
            <a:r>
              <a:rPr lang="en-US" sz="288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4291718" y="18473959"/>
            <a:ext cx="1646348" cy="3742566"/>
          </a:xfrm>
          <a:prstGeom prst="rect">
            <a:avLst/>
          </a:prstGeom>
        </p:spPr>
        <p:txBody>
          <a:bodyPr vert="horz" lIns="329184" tIns="164592" rIns="329184" bIns="164592" rtlCol="0" anchor="ctr">
            <a:noAutofit/>
          </a:bodyPr>
          <a:lstStyle/>
          <a:p>
            <a:pPr lvl="0"/>
            <a:r>
              <a:rPr lang="en-US" sz="288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2392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217055" y="3901440"/>
            <a:ext cx="22829274" cy="19344640"/>
          </a:xfrm>
        </p:spPr>
        <p:txBody>
          <a:bodyPr anchor="ctr">
            <a:normAutofit/>
          </a:bodyPr>
          <a:lstStyle>
            <a:lvl1pPr algn="l">
              <a:defRPr sz="1584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194549" y="25684480"/>
            <a:ext cx="22851778" cy="3291187"/>
          </a:xfrm>
        </p:spPr>
        <p:txBody>
          <a:bodyPr anchor="b">
            <a:noAutofit/>
          </a:bodyPr>
          <a:lstStyle>
            <a:lvl1pPr marL="0" indent="0">
              <a:buFontTx/>
              <a:buNone/>
              <a:defRPr sz="8640">
                <a:solidFill>
                  <a:schemeClr val="accent1"/>
                </a:solidFill>
              </a:defRPr>
            </a:lvl1pPr>
            <a:lvl2pPr marL="1645920" indent="0">
              <a:buFontTx/>
              <a:buNone/>
              <a:defRPr/>
            </a:lvl2pPr>
            <a:lvl3pPr marL="3291840" indent="0">
              <a:buFontTx/>
              <a:buNone/>
              <a:defRPr/>
            </a:lvl3pPr>
            <a:lvl4pPr marL="4937760" indent="0">
              <a:buFontTx/>
              <a:buNone/>
              <a:defRPr/>
            </a:lvl4pPr>
            <a:lvl5pPr marL="658368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194555" y="28975667"/>
            <a:ext cx="22851774" cy="9689050"/>
          </a:xfrm>
        </p:spPr>
        <p:txBody>
          <a:bodyPr anchor="t">
            <a:normAutofit/>
          </a:bodyPr>
          <a:lstStyle>
            <a:lvl1pPr marL="0" indent="0" algn="l">
              <a:buNone/>
              <a:defRPr sz="6480">
                <a:solidFill>
                  <a:schemeClr val="tx1">
                    <a:lumMod val="50000"/>
                    <a:lumOff val="50000"/>
                  </a:schemeClr>
                </a:solidFill>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B4BD53D-1C95-3140-AAB2-BA0BE2C14515}" type="slidenum">
              <a:rPr lang="en-US" altLang="en-US" smtClean="0"/>
              <a:pPr>
                <a:defRPr/>
              </a:pPr>
              <a:t>‹#›</a:t>
            </a:fld>
            <a:endParaRPr lang="en-US" altLang="en-US"/>
          </a:p>
        </p:txBody>
      </p:sp>
    </p:spTree>
    <p:extLst>
      <p:ext uri="{BB962C8B-B14F-4D97-AF65-F5344CB8AC3E}">
        <p14:creationId xmlns:p14="http://schemas.microsoft.com/office/powerpoint/2010/main" val="1474612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EDD0B9B-B340-6B4E-9C54-A5021AF24BEE}" type="slidenum">
              <a:rPr lang="en-US" altLang="en-US" smtClean="0"/>
              <a:pPr>
                <a:defRPr/>
              </a:pPr>
              <a:t>‹#›</a:t>
            </a:fld>
            <a:endParaRPr lang="en-US" altLang="en-US"/>
          </a:p>
        </p:txBody>
      </p:sp>
    </p:spTree>
    <p:extLst>
      <p:ext uri="{BB962C8B-B14F-4D97-AF65-F5344CB8AC3E}">
        <p14:creationId xmlns:p14="http://schemas.microsoft.com/office/powerpoint/2010/main" val="2053999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18323" y="3901443"/>
            <a:ext cx="3523723" cy="33609286"/>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94556" y="3901443"/>
            <a:ext cx="18702094" cy="3360928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B894420-E1BE-E049-BCCF-B3FBED9D9D24}" type="slidenum">
              <a:rPr lang="en-US" altLang="en-US" smtClean="0"/>
              <a:pPr>
                <a:defRPr/>
              </a:pPr>
              <a:t>‹#›</a:t>
            </a:fld>
            <a:endParaRPr lang="en-US" altLang="en-US"/>
          </a:p>
        </p:txBody>
      </p:sp>
    </p:spTree>
    <p:extLst>
      <p:ext uri="{BB962C8B-B14F-4D97-AF65-F5344CB8AC3E}">
        <p14:creationId xmlns:p14="http://schemas.microsoft.com/office/powerpoint/2010/main" val="126409506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296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6A805C6-93BD-784D-BB78-E6EB54116684}" type="slidenum">
              <a:rPr lang="en-US" altLang="en-US" smtClean="0"/>
              <a:pPr>
                <a:defRPr/>
              </a:pPr>
              <a:t>‹#›</a:t>
            </a:fld>
            <a:endParaRPr lang="en-US" altLang="en-US"/>
          </a:p>
        </p:txBody>
      </p:sp>
    </p:spTree>
    <p:extLst>
      <p:ext uri="{BB962C8B-B14F-4D97-AF65-F5344CB8AC3E}">
        <p14:creationId xmlns:p14="http://schemas.microsoft.com/office/powerpoint/2010/main" val="158599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94555" y="17285559"/>
            <a:ext cx="22851774" cy="11690118"/>
          </a:xfrm>
        </p:spPr>
        <p:txBody>
          <a:bodyPr anchor="b"/>
          <a:lstStyle>
            <a:lvl1pPr algn="l">
              <a:defRPr sz="1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194555" y="28975667"/>
            <a:ext cx="22851774" cy="5506560"/>
          </a:xfrm>
        </p:spPr>
        <p:txBody>
          <a:bodyPr anchor="t"/>
          <a:lstStyle>
            <a:lvl1pPr marL="0" indent="0" algn="l">
              <a:buNone/>
              <a:defRPr sz="7200">
                <a:solidFill>
                  <a:schemeClr val="tx1">
                    <a:lumMod val="50000"/>
                    <a:lumOff val="50000"/>
                  </a:schemeClr>
                </a:solidFill>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89DCA2B-6B91-DD4E-8062-BAE70FABE0A3}" type="slidenum">
              <a:rPr lang="en-US" altLang="en-US" smtClean="0"/>
              <a:pPr>
                <a:defRPr/>
              </a:pPr>
              <a:t>‹#›</a:t>
            </a:fld>
            <a:endParaRPr lang="en-US" altLang="en-US"/>
          </a:p>
        </p:txBody>
      </p:sp>
    </p:spTree>
    <p:extLst>
      <p:ext uri="{BB962C8B-B14F-4D97-AF65-F5344CB8AC3E}">
        <p14:creationId xmlns:p14="http://schemas.microsoft.com/office/powerpoint/2010/main" val="1374344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3901440"/>
            <a:ext cx="22851770" cy="845312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194562" y="13827770"/>
            <a:ext cx="11117192" cy="24836941"/>
          </a:xfrm>
        </p:spPr>
        <p:txBody>
          <a:bodyPr>
            <a:normAutofit/>
          </a:bodyPr>
          <a:lstStyle>
            <a:lvl1pPr>
              <a:defRPr sz="6480"/>
            </a:lvl1pPr>
            <a:lvl2pPr>
              <a:defRPr sz="5760"/>
            </a:lvl2pPr>
            <a:lvl3pPr>
              <a:defRPr sz="5040"/>
            </a:lvl3pPr>
            <a:lvl4pPr>
              <a:defRPr sz="4320"/>
            </a:lvl4pPr>
            <a:lvl5pPr>
              <a:defRPr sz="4320"/>
            </a:lvl5pPr>
            <a:lvl6pPr>
              <a:defRPr sz="4320"/>
            </a:lvl6pPr>
            <a:lvl7pPr>
              <a:defRPr sz="4320"/>
            </a:lvl7pPr>
            <a:lvl8pPr>
              <a:defRPr sz="4320"/>
            </a:lvl8pPr>
            <a:lvl9pPr>
              <a:defRPr sz="43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929134" y="13827779"/>
            <a:ext cx="11117196" cy="24836947"/>
          </a:xfrm>
        </p:spPr>
        <p:txBody>
          <a:bodyPr>
            <a:normAutofit/>
          </a:bodyPr>
          <a:lstStyle>
            <a:lvl1pPr>
              <a:defRPr sz="6480"/>
            </a:lvl1pPr>
            <a:lvl2pPr>
              <a:defRPr sz="5760"/>
            </a:lvl2pPr>
            <a:lvl3pPr>
              <a:defRPr sz="5040"/>
            </a:lvl3pPr>
            <a:lvl4pPr>
              <a:defRPr sz="4320"/>
            </a:lvl4pPr>
            <a:lvl5pPr>
              <a:defRPr sz="4320"/>
            </a:lvl5pPr>
            <a:lvl6pPr>
              <a:defRPr sz="4320"/>
            </a:lvl6pPr>
            <a:lvl7pPr>
              <a:defRPr sz="4320"/>
            </a:lvl7pPr>
            <a:lvl8pPr>
              <a:defRPr sz="4320"/>
            </a:lvl8pPr>
            <a:lvl9pPr>
              <a:defRPr sz="43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07CB5-9475-1542-9993-3BEF164DFA0D}" type="slidenum">
              <a:rPr lang="en-US" altLang="en-US" smtClean="0"/>
              <a:pPr>
                <a:defRPr/>
              </a:pPr>
              <a:t>‹#›</a:t>
            </a:fld>
            <a:endParaRPr lang="en-US" altLang="en-US"/>
          </a:p>
        </p:txBody>
      </p:sp>
    </p:spTree>
    <p:extLst>
      <p:ext uri="{BB962C8B-B14F-4D97-AF65-F5344CB8AC3E}">
        <p14:creationId xmlns:p14="http://schemas.microsoft.com/office/powerpoint/2010/main" val="76031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58" y="3901440"/>
            <a:ext cx="22851767" cy="845312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2194557" y="13830291"/>
            <a:ext cx="11126419" cy="3688077"/>
          </a:xfrm>
        </p:spPr>
        <p:txBody>
          <a:bodyPr anchor="b">
            <a:noAutofit/>
          </a:bodyPr>
          <a:lstStyle>
            <a:lvl1pPr marL="0" indent="0">
              <a:buNone/>
              <a:defRPr sz="8640" b="0"/>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4" name="Content Placeholder 3"/>
          <p:cNvSpPr>
            <a:spLocks noGrp="1"/>
          </p:cNvSpPr>
          <p:nvPr>
            <p:ph sz="half" idx="2"/>
          </p:nvPr>
        </p:nvSpPr>
        <p:spPr>
          <a:xfrm>
            <a:off x="2194557" y="17518378"/>
            <a:ext cx="11126419" cy="2114634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919904" y="13830291"/>
            <a:ext cx="11126419" cy="3688077"/>
          </a:xfrm>
        </p:spPr>
        <p:txBody>
          <a:bodyPr anchor="b">
            <a:noAutofit/>
          </a:bodyPr>
          <a:lstStyle>
            <a:lvl1pPr marL="0" indent="0">
              <a:buNone/>
              <a:defRPr sz="8640" b="0"/>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smtClean="0"/>
              <a:t>Click to edit Master text styles</a:t>
            </a:r>
          </a:p>
        </p:txBody>
      </p:sp>
      <p:sp>
        <p:nvSpPr>
          <p:cNvPr id="6" name="Content Placeholder 5"/>
          <p:cNvSpPr>
            <a:spLocks noGrp="1"/>
          </p:cNvSpPr>
          <p:nvPr>
            <p:ph sz="quarter" idx="4"/>
          </p:nvPr>
        </p:nvSpPr>
        <p:spPr>
          <a:xfrm>
            <a:off x="13919904" y="17518378"/>
            <a:ext cx="11126419" cy="2114634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3D4BEF4-5014-B546-8D7D-5935FA927CF7}" type="slidenum">
              <a:rPr lang="en-US" altLang="en-US" smtClean="0"/>
              <a:pPr>
                <a:defRPr/>
              </a:pPr>
              <a:t>‹#›</a:t>
            </a:fld>
            <a:endParaRPr lang="en-US" altLang="en-US"/>
          </a:p>
        </p:txBody>
      </p:sp>
    </p:spTree>
    <p:extLst>
      <p:ext uri="{BB962C8B-B14F-4D97-AF65-F5344CB8AC3E}">
        <p14:creationId xmlns:p14="http://schemas.microsoft.com/office/powerpoint/2010/main" val="1477171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557" y="3901440"/>
            <a:ext cx="22851770" cy="845312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F7263A3-3FE3-164C-AFA2-5222698CFCD7}" type="slidenum">
              <a:rPr lang="en-US" altLang="en-US" smtClean="0"/>
              <a:pPr>
                <a:defRPr/>
              </a:pPr>
              <a:t>‹#›</a:t>
            </a:fld>
            <a:endParaRPr lang="en-US" altLang="en-US"/>
          </a:p>
        </p:txBody>
      </p:sp>
    </p:spTree>
    <p:extLst>
      <p:ext uri="{BB962C8B-B14F-4D97-AF65-F5344CB8AC3E}">
        <p14:creationId xmlns:p14="http://schemas.microsoft.com/office/powerpoint/2010/main" val="35642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FA52B681-B20D-1C44-9553-EFDD778F971B}" type="slidenum">
              <a:rPr lang="en-US" altLang="en-US" smtClean="0"/>
              <a:pPr>
                <a:defRPr/>
              </a:pPr>
              <a:t>‹#›</a:t>
            </a:fld>
            <a:endParaRPr lang="en-US" altLang="en-US"/>
          </a:p>
        </p:txBody>
      </p:sp>
    </p:spTree>
    <p:extLst>
      <p:ext uri="{BB962C8B-B14F-4D97-AF65-F5344CB8AC3E}">
        <p14:creationId xmlns:p14="http://schemas.microsoft.com/office/powerpoint/2010/main" val="94511727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57" y="9591066"/>
            <a:ext cx="10044655" cy="8182182"/>
          </a:xfrm>
        </p:spPr>
        <p:txBody>
          <a:bodyPr anchor="b">
            <a:normAutofit/>
          </a:bodyPr>
          <a:lstStyle>
            <a:lvl1pPr>
              <a:defRPr sz="7200"/>
            </a:lvl1pPr>
          </a:lstStyle>
          <a:p>
            <a:r>
              <a:rPr lang="en-US" smtClean="0"/>
              <a:t>Click to edit Master title style</a:t>
            </a:r>
            <a:endParaRPr lang="en-US" dirty="0"/>
          </a:p>
        </p:txBody>
      </p:sp>
      <p:sp>
        <p:nvSpPr>
          <p:cNvPr id="3" name="Content Placeholder 2"/>
          <p:cNvSpPr>
            <a:spLocks noGrp="1"/>
          </p:cNvSpPr>
          <p:nvPr>
            <p:ph idx="1"/>
          </p:nvPr>
        </p:nvSpPr>
        <p:spPr>
          <a:xfrm>
            <a:off x="12856592" y="3295523"/>
            <a:ext cx="12189733" cy="353691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194557" y="17773245"/>
            <a:ext cx="10044655" cy="16540474"/>
          </a:xfrm>
        </p:spPr>
        <p:txBody>
          <a:bodyPr>
            <a:normAutofit/>
          </a:bodyPr>
          <a:lstStyle>
            <a:lvl1pPr marL="0" indent="0">
              <a:buNone/>
              <a:defRPr sz="504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E5F0521-751B-4747-A910-D9BA8BD76FDA}" type="slidenum">
              <a:rPr lang="en-US" altLang="en-US" smtClean="0"/>
              <a:pPr>
                <a:defRPr/>
              </a:pPr>
              <a:t>‹#›</a:t>
            </a:fld>
            <a:endParaRPr lang="en-US" altLang="en-US"/>
          </a:p>
        </p:txBody>
      </p:sp>
    </p:spTree>
    <p:extLst>
      <p:ext uri="{BB962C8B-B14F-4D97-AF65-F5344CB8AC3E}">
        <p14:creationId xmlns:p14="http://schemas.microsoft.com/office/powerpoint/2010/main" val="188994717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57" y="30723840"/>
            <a:ext cx="22851770" cy="3627123"/>
          </a:xfrm>
        </p:spPr>
        <p:txBody>
          <a:bodyPr anchor="b">
            <a:normAutofit/>
          </a:bodyPr>
          <a:lstStyle>
            <a:lvl1pPr algn="l">
              <a:defRPr sz="864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94557" y="3901440"/>
            <a:ext cx="22851770" cy="24612595"/>
          </a:xfrm>
        </p:spPr>
        <p:txBody>
          <a:bodyPr anchor="t">
            <a:normAutofit/>
          </a:bodyPr>
          <a:lstStyle>
            <a:lvl1pPr marL="0" indent="0" algn="ctr">
              <a:buNone/>
              <a:defRPr sz="5760"/>
            </a:lvl1pPr>
            <a:lvl2pPr marL="1645920" indent="0">
              <a:buNone/>
              <a:defRPr sz="5760"/>
            </a:lvl2pPr>
            <a:lvl3pPr marL="3291840" indent="0">
              <a:buNone/>
              <a:defRPr sz="5760"/>
            </a:lvl3pPr>
            <a:lvl4pPr marL="4937760" indent="0">
              <a:buNone/>
              <a:defRPr sz="5760"/>
            </a:lvl4pPr>
            <a:lvl5pPr marL="6583680" indent="0">
              <a:buNone/>
              <a:defRPr sz="5760"/>
            </a:lvl5pPr>
            <a:lvl6pPr marL="8229600" indent="0">
              <a:buNone/>
              <a:defRPr sz="5760"/>
            </a:lvl6pPr>
            <a:lvl7pPr marL="9875520" indent="0">
              <a:buNone/>
              <a:defRPr sz="5760"/>
            </a:lvl7pPr>
            <a:lvl8pPr marL="11521440" indent="0">
              <a:buNone/>
              <a:defRPr sz="5760"/>
            </a:lvl8pPr>
            <a:lvl9pPr marL="13167360" indent="0">
              <a:buNone/>
              <a:defRPr sz="576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194557" y="34350963"/>
            <a:ext cx="22851770" cy="4313754"/>
          </a:xfrm>
        </p:spPr>
        <p:txBody>
          <a:bodyPr>
            <a:normAutofit/>
          </a:bodyPr>
          <a:lstStyle>
            <a:lvl1pPr marL="0" indent="0">
              <a:buNone/>
              <a:defRPr sz="4320"/>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EEAB4C4-0A9D-274A-BA9F-63ED32D226D3}" type="slidenum">
              <a:rPr lang="en-US" altLang="en-US" smtClean="0"/>
              <a:pPr>
                <a:defRPr/>
              </a:pPr>
              <a:t>‹#›</a:t>
            </a:fld>
            <a:endParaRPr lang="en-US" altLang="en-US"/>
          </a:p>
        </p:txBody>
      </p:sp>
    </p:spTree>
    <p:extLst>
      <p:ext uri="{BB962C8B-B14F-4D97-AF65-F5344CB8AC3E}">
        <p14:creationId xmlns:p14="http://schemas.microsoft.com/office/powerpoint/2010/main" val="17806957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30479" y="-54192"/>
            <a:ext cx="33016741" cy="43999584"/>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194558" y="3901440"/>
            <a:ext cx="22851767" cy="845312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194557" y="13827779"/>
            <a:ext cx="22851770" cy="2483694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458929" y="38664726"/>
            <a:ext cx="2462875" cy="2336800"/>
          </a:xfrm>
          <a:prstGeom prst="rect">
            <a:avLst/>
          </a:prstGeom>
        </p:spPr>
        <p:txBody>
          <a:bodyPr vert="horz" lIns="91440" tIns="45720" rIns="91440" bIns="45720" rtlCol="0" anchor="ctr"/>
          <a:lstStyle>
            <a:lvl1pPr algn="r">
              <a:defRPr sz="324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2194558" y="38664726"/>
            <a:ext cx="16642703" cy="2336800"/>
          </a:xfrm>
          <a:prstGeom prst="rect">
            <a:avLst/>
          </a:prstGeom>
        </p:spPr>
        <p:txBody>
          <a:bodyPr vert="horz" lIns="91440" tIns="45720" rIns="91440" bIns="45720" rtlCol="0" anchor="ctr"/>
          <a:lstStyle>
            <a:lvl1pPr algn="l">
              <a:defRPr sz="324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23200834" y="38664726"/>
            <a:ext cx="1845497" cy="2336800"/>
          </a:xfrm>
          <a:prstGeom prst="rect">
            <a:avLst/>
          </a:prstGeom>
        </p:spPr>
        <p:txBody>
          <a:bodyPr vert="horz" lIns="91440" tIns="45720" rIns="91440" bIns="45720" rtlCol="0" anchor="ctr"/>
          <a:lstStyle>
            <a:lvl1pPr algn="r">
              <a:defRPr sz="3240">
                <a:solidFill>
                  <a:schemeClr val="accent1"/>
                </a:solidFill>
              </a:defRPr>
            </a:lvl1pPr>
          </a:lstStyle>
          <a:p>
            <a:pPr>
              <a:defRPr/>
            </a:pPr>
            <a:fld id="{CB4BD53D-1C95-3140-AAB2-BA0BE2C14515}" type="slidenum">
              <a:rPr lang="en-US" altLang="en-US" smtClean="0"/>
              <a:pPr>
                <a:defRPr/>
              </a:pPr>
              <a:t>‹#›</a:t>
            </a:fld>
            <a:endParaRPr lang="en-US" altLang="en-US"/>
          </a:p>
        </p:txBody>
      </p:sp>
    </p:spTree>
    <p:extLst>
      <p:ext uri="{BB962C8B-B14F-4D97-AF65-F5344CB8AC3E}">
        <p14:creationId xmlns:p14="http://schemas.microsoft.com/office/powerpoint/2010/main" val="1548233367"/>
      </p:ext>
    </p:extLst>
  </p:cSld>
  <p:clrMap bg1="lt1" tx1="dk1" bg2="lt2" tx2="dk2" accent1="accent1" accent2="accent2" accent3="accent3" accent4="accent4" accent5="accent5" accent6="accent6" hlink="hlink" folHlink="folHlink"/>
  <p:sldLayoutIdLst>
    <p:sldLayoutId id="2147484255" r:id="rId1"/>
    <p:sldLayoutId id="2147484256" r:id="rId2"/>
    <p:sldLayoutId id="2147484257" r:id="rId3"/>
    <p:sldLayoutId id="2147484258" r:id="rId4"/>
    <p:sldLayoutId id="2147484259" r:id="rId5"/>
    <p:sldLayoutId id="2147484260" r:id="rId6"/>
    <p:sldLayoutId id="2147484261" r:id="rId7"/>
    <p:sldLayoutId id="2147484262" r:id="rId8"/>
    <p:sldLayoutId id="2147484263" r:id="rId9"/>
    <p:sldLayoutId id="2147484264" r:id="rId10"/>
    <p:sldLayoutId id="2147484265" r:id="rId11"/>
    <p:sldLayoutId id="2147484266" r:id="rId12"/>
    <p:sldLayoutId id="2147484267" r:id="rId13"/>
    <p:sldLayoutId id="2147484268" r:id="rId14"/>
    <p:sldLayoutId id="2147484269" r:id="rId15"/>
    <p:sldLayoutId id="2147484270" r:id="rId16"/>
  </p:sldLayoutIdLst>
  <p:txStyles>
    <p:titleStyle>
      <a:lvl1pPr algn="l" defTabSz="1645920" rtl="0" eaLnBrk="1" latinLnBrk="0" hangingPunct="1">
        <a:spcBef>
          <a:spcPct val="0"/>
        </a:spcBef>
        <a:buNone/>
        <a:defRPr sz="1296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234440" indent="-1234440" algn="l" defTabSz="1645920" rtl="0" eaLnBrk="1" latinLnBrk="0" hangingPunct="1">
        <a:spcBef>
          <a:spcPts val="3600"/>
        </a:spcBef>
        <a:spcAft>
          <a:spcPts val="0"/>
        </a:spcAft>
        <a:buClr>
          <a:schemeClr val="accent1"/>
        </a:buClr>
        <a:buSzPct val="80000"/>
        <a:buFont typeface="Wingdings 3" charset="2"/>
        <a:buChar char=""/>
        <a:defRPr sz="6480" kern="1200">
          <a:solidFill>
            <a:schemeClr val="tx1">
              <a:lumMod val="75000"/>
              <a:lumOff val="25000"/>
            </a:schemeClr>
          </a:solidFill>
          <a:latin typeface="+mn-lt"/>
          <a:ea typeface="+mn-ea"/>
          <a:cs typeface="+mn-cs"/>
        </a:defRPr>
      </a:lvl1pPr>
      <a:lvl2pPr marL="2674620" indent="-1028700" algn="l" defTabSz="1645920" rtl="0" eaLnBrk="1" latinLnBrk="0" hangingPunct="1">
        <a:spcBef>
          <a:spcPts val="3600"/>
        </a:spcBef>
        <a:spcAft>
          <a:spcPts val="0"/>
        </a:spcAft>
        <a:buClr>
          <a:schemeClr val="accent1"/>
        </a:buClr>
        <a:buSzPct val="80000"/>
        <a:buFont typeface="Wingdings 3" charset="2"/>
        <a:buChar char=""/>
        <a:defRPr sz="5760" kern="1200">
          <a:solidFill>
            <a:schemeClr val="tx1">
              <a:lumMod val="75000"/>
              <a:lumOff val="25000"/>
            </a:schemeClr>
          </a:solidFill>
          <a:latin typeface="+mn-lt"/>
          <a:ea typeface="+mn-ea"/>
          <a:cs typeface="+mn-cs"/>
        </a:defRPr>
      </a:lvl2pPr>
      <a:lvl3pPr marL="4114800" indent="-822960" algn="l" defTabSz="1645920" rtl="0" eaLnBrk="1" latinLnBrk="0" hangingPunct="1">
        <a:spcBef>
          <a:spcPts val="3600"/>
        </a:spcBef>
        <a:spcAft>
          <a:spcPts val="0"/>
        </a:spcAft>
        <a:buClr>
          <a:schemeClr val="accent1"/>
        </a:buClr>
        <a:buSzPct val="80000"/>
        <a:buFont typeface="Wingdings 3" charset="2"/>
        <a:buChar char=""/>
        <a:defRPr sz="5040" kern="1200">
          <a:solidFill>
            <a:schemeClr val="tx1">
              <a:lumMod val="75000"/>
              <a:lumOff val="25000"/>
            </a:schemeClr>
          </a:solidFill>
          <a:latin typeface="+mn-lt"/>
          <a:ea typeface="+mn-ea"/>
          <a:cs typeface="+mn-cs"/>
        </a:defRPr>
      </a:lvl3pPr>
      <a:lvl4pPr marL="5760720" indent="-822960" algn="l" defTabSz="1645920" rtl="0" eaLnBrk="1" latinLnBrk="0" hangingPunct="1">
        <a:spcBef>
          <a:spcPts val="3600"/>
        </a:spcBef>
        <a:spcAft>
          <a:spcPts val="0"/>
        </a:spcAft>
        <a:buClr>
          <a:schemeClr val="accent1"/>
        </a:buClr>
        <a:buSzPct val="80000"/>
        <a:buFont typeface="Wingdings 3" charset="2"/>
        <a:buChar char=""/>
        <a:defRPr sz="4320" kern="1200">
          <a:solidFill>
            <a:schemeClr val="tx1">
              <a:lumMod val="75000"/>
              <a:lumOff val="25000"/>
            </a:schemeClr>
          </a:solidFill>
          <a:latin typeface="+mn-lt"/>
          <a:ea typeface="+mn-ea"/>
          <a:cs typeface="+mn-cs"/>
        </a:defRPr>
      </a:lvl4pPr>
      <a:lvl5pPr marL="7406640" indent="-822960" algn="l" defTabSz="1645920" rtl="0" eaLnBrk="1" latinLnBrk="0" hangingPunct="1">
        <a:spcBef>
          <a:spcPts val="3600"/>
        </a:spcBef>
        <a:spcAft>
          <a:spcPts val="0"/>
        </a:spcAft>
        <a:buClr>
          <a:schemeClr val="accent1"/>
        </a:buClr>
        <a:buSzPct val="80000"/>
        <a:buFont typeface="Wingdings 3" charset="2"/>
        <a:buChar char=""/>
        <a:defRPr sz="4320" kern="1200">
          <a:solidFill>
            <a:schemeClr val="tx1">
              <a:lumMod val="75000"/>
              <a:lumOff val="25000"/>
            </a:schemeClr>
          </a:solidFill>
          <a:latin typeface="+mn-lt"/>
          <a:ea typeface="+mn-ea"/>
          <a:cs typeface="+mn-cs"/>
        </a:defRPr>
      </a:lvl5pPr>
      <a:lvl6pPr marL="9052560" indent="-822960" algn="l" defTabSz="1645920" rtl="0" eaLnBrk="1" latinLnBrk="0" hangingPunct="1">
        <a:spcBef>
          <a:spcPts val="3600"/>
        </a:spcBef>
        <a:spcAft>
          <a:spcPts val="0"/>
        </a:spcAft>
        <a:buClr>
          <a:schemeClr val="accent1"/>
        </a:buClr>
        <a:buSzPct val="80000"/>
        <a:buFont typeface="Wingdings 3" charset="2"/>
        <a:buChar char=""/>
        <a:defRPr sz="4320" kern="1200">
          <a:solidFill>
            <a:schemeClr val="tx1">
              <a:lumMod val="75000"/>
              <a:lumOff val="25000"/>
            </a:schemeClr>
          </a:solidFill>
          <a:latin typeface="+mn-lt"/>
          <a:ea typeface="+mn-ea"/>
          <a:cs typeface="+mn-cs"/>
        </a:defRPr>
      </a:lvl6pPr>
      <a:lvl7pPr marL="10698480" indent="-822960" algn="l" defTabSz="1645920" rtl="0" eaLnBrk="1" latinLnBrk="0" hangingPunct="1">
        <a:spcBef>
          <a:spcPts val="3600"/>
        </a:spcBef>
        <a:spcAft>
          <a:spcPts val="0"/>
        </a:spcAft>
        <a:buClr>
          <a:schemeClr val="accent1"/>
        </a:buClr>
        <a:buSzPct val="80000"/>
        <a:buFont typeface="Wingdings 3" charset="2"/>
        <a:buChar char=""/>
        <a:defRPr sz="4320" kern="1200">
          <a:solidFill>
            <a:schemeClr val="tx1">
              <a:lumMod val="75000"/>
              <a:lumOff val="25000"/>
            </a:schemeClr>
          </a:solidFill>
          <a:latin typeface="+mn-lt"/>
          <a:ea typeface="+mn-ea"/>
          <a:cs typeface="+mn-cs"/>
        </a:defRPr>
      </a:lvl7pPr>
      <a:lvl8pPr marL="12344400" indent="-822960" algn="l" defTabSz="1645920" rtl="0" eaLnBrk="1" latinLnBrk="0" hangingPunct="1">
        <a:spcBef>
          <a:spcPts val="3600"/>
        </a:spcBef>
        <a:spcAft>
          <a:spcPts val="0"/>
        </a:spcAft>
        <a:buClr>
          <a:schemeClr val="accent1"/>
        </a:buClr>
        <a:buSzPct val="80000"/>
        <a:buFont typeface="Wingdings 3" charset="2"/>
        <a:buChar char=""/>
        <a:defRPr sz="4320" kern="1200">
          <a:solidFill>
            <a:schemeClr val="tx1">
              <a:lumMod val="75000"/>
              <a:lumOff val="25000"/>
            </a:schemeClr>
          </a:solidFill>
          <a:latin typeface="+mn-lt"/>
          <a:ea typeface="+mn-ea"/>
          <a:cs typeface="+mn-cs"/>
        </a:defRPr>
      </a:lvl8pPr>
      <a:lvl9pPr marL="13990320" indent="-822960" algn="l" defTabSz="1645920" rtl="0" eaLnBrk="1" latinLnBrk="0" hangingPunct="1">
        <a:spcBef>
          <a:spcPts val="3600"/>
        </a:spcBef>
        <a:spcAft>
          <a:spcPts val="0"/>
        </a:spcAft>
        <a:buClr>
          <a:schemeClr val="accent1"/>
        </a:buClr>
        <a:buSzPct val="80000"/>
        <a:buFont typeface="Wingdings 3" charset="2"/>
        <a:buChar char=""/>
        <a:defRPr sz="4320" kern="1200">
          <a:solidFill>
            <a:schemeClr val="tx1">
              <a:lumMod val="75000"/>
              <a:lumOff val="25000"/>
            </a:schemeClr>
          </a:solidFill>
          <a:latin typeface="+mn-lt"/>
          <a:ea typeface="+mn-ea"/>
          <a:cs typeface="+mn-cs"/>
        </a:defRPr>
      </a:lvl9pPr>
    </p:bodyStyle>
    <p:otherStyle>
      <a:defPPr>
        <a:defRPr lang="en-US"/>
      </a:defPPr>
      <a:lvl1pPr marL="0" algn="l" defTabSz="1645920" rtl="0" eaLnBrk="1" latinLnBrk="0" hangingPunct="1">
        <a:defRPr sz="6480" kern="1200">
          <a:solidFill>
            <a:schemeClr val="tx1"/>
          </a:solidFill>
          <a:latin typeface="+mn-lt"/>
          <a:ea typeface="+mn-ea"/>
          <a:cs typeface="+mn-cs"/>
        </a:defRPr>
      </a:lvl1pPr>
      <a:lvl2pPr marL="1645920" algn="l" defTabSz="1645920" rtl="0" eaLnBrk="1" latinLnBrk="0" hangingPunct="1">
        <a:defRPr sz="6480" kern="1200">
          <a:solidFill>
            <a:schemeClr val="tx1"/>
          </a:solidFill>
          <a:latin typeface="+mn-lt"/>
          <a:ea typeface="+mn-ea"/>
          <a:cs typeface="+mn-cs"/>
        </a:defRPr>
      </a:lvl2pPr>
      <a:lvl3pPr marL="3291840" algn="l" defTabSz="1645920" rtl="0" eaLnBrk="1" latinLnBrk="0" hangingPunct="1">
        <a:defRPr sz="6480" kern="1200">
          <a:solidFill>
            <a:schemeClr val="tx1"/>
          </a:solidFill>
          <a:latin typeface="+mn-lt"/>
          <a:ea typeface="+mn-ea"/>
          <a:cs typeface="+mn-cs"/>
        </a:defRPr>
      </a:lvl3pPr>
      <a:lvl4pPr marL="4937760" algn="l" defTabSz="1645920" rtl="0" eaLnBrk="1" latinLnBrk="0" hangingPunct="1">
        <a:defRPr sz="6480" kern="1200">
          <a:solidFill>
            <a:schemeClr val="tx1"/>
          </a:solidFill>
          <a:latin typeface="+mn-lt"/>
          <a:ea typeface="+mn-ea"/>
          <a:cs typeface="+mn-cs"/>
        </a:defRPr>
      </a:lvl4pPr>
      <a:lvl5pPr marL="6583680" algn="l" defTabSz="1645920" rtl="0" eaLnBrk="1" latinLnBrk="0" hangingPunct="1">
        <a:defRPr sz="6480" kern="1200">
          <a:solidFill>
            <a:schemeClr val="tx1"/>
          </a:solidFill>
          <a:latin typeface="+mn-lt"/>
          <a:ea typeface="+mn-ea"/>
          <a:cs typeface="+mn-cs"/>
        </a:defRPr>
      </a:lvl5pPr>
      <a:lvl6pPr marL="8229600" algn="l" defTabSz="1645920" rtl="0" eaLnBrk="1" latinLnBrk="0" hangingPunct="1">
        <a:defRPr sz="6480" kern="1200">
          <a:solidFill>
            <a:schemeClr val="tx1"/>
          </a:solidFill>
          <a:latin typeface="+mn-lt"/>
          <a:ea typeface="+mn-ea"/>
          <a:cs typeface="+mn-cs"/>
        </a:defRPr>
      </a:lvl6pPr>
      <a:lvl7pPr marL="9875520" algn="l" defTabSz="1645920" rtl="0" eaLnBrk="1" latinLnBrk="0" hangingPunct="1">
        <a:defRPr sz="6480" kern="1200">
          <a:solidFill>
            <a:schemeClr val="tx1"/>
          </a:solidFill>
          <a:latin typeface="+mn-lt"/>
          <a:ea typeface="+mn-ea"/>
          <a:cs typeface="+mn-cs"/>
        </a:defRPr>
      </a:lvl7pPr>
      <a:lvl8pPr marL="11521440" algn="l" defTabSz="1645920" rtl="0" eaLnBrk="1" latinLnBrk="0" hangingPunct="1">
        <a:defRPr sz="6480" kern="1200">
          <a:solidFill>
            <a:schemeClr val="tx1"/>
          </a:solidFill>
          <a:latin typeface="+mn-lt"/>
          <a:ea typeface="+mn-ea"/>
          <a:cs typeface="+mn-cs"/>
        </a:defRPr>
      </a:lvl8pPr>
      <a:lvl9pPr marL="13167360" algn="l" defTabSz="1645920" rtl="0" eaLnBrk="1" latinLnBrk="0" hangingPunct="1">
        <a:defRPr sz="648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9" Type="http://schemas.openxmlformats.org/officeDocument/2006/relationships/image" Target="../media/image7.jpe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jpg"/><Relationship Id="rId23" Type="http://schemas.openxmlformats.org/officeDocument/2006/relationships/image" Target="../media/image21.png"/><Relationship Id="rId24" Type="http://schemas.openxmlformats.org/officeDocument/2006/relationships/image" Target="../media/image22.png"/><Relationship Id="rId25" Type="http://schemas.openxmlformats.org/officeDocument/2006/relationships/image" Target="../media/image23.png"/><Relationship Id="rId26" Type="http://schemas.openxmlformats.org/officeDocument/2006/relationships/image" Target="../media/image24.png"/><Relationship Id="rId27" Type="http://schemas.openxmlformats.org/officeDocument/2006/relationships/image" Target="../media/image25.png"/><Relationship Id="rId28" Type="http://schemas.openxmlformats.org/officeDocument/2006/relationships/image" Target="../media/image26.png"/><Relationship Id="rId29" Type="http://schemas.openxmlformats.org/officeDocument/2006/relationships/image" Target="../media/image27.png"/><Relationship Id="rId10" Type="http://schemas.openxmlformats.org/officeDocument/2006/relationships/image" Target="../media/image8.jpeg"/><Relationship Id="rId11" Type="http://schemas.openxmlformats.org/officeDocument/2006/relationships/image" Target="../media/image9.jp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107" name="Rectangle 45"/>
          <p:cNvSpPr>
            <a:spLocks noChangeArrowheads="1"/>
          </p:cNvSpPr>
          <p:nvPr/>
        </p:nvSpPr>
        <p:spPr bwMode="auto">
          <a:xfrm>
            <a:off x="1315554" y="6028423"/>
            <a:ext cx="9601200" cy="7685087"/>
          </a:xfrm>
          <a:prstGeom prst="rect">
            <a:avLst/>
          </a:prstGeom>
          <a:solidFill>
            <a:schemeClr val="bg1"/>
          </a:solidFill>
          <a:ln>
            <a:noFill/>
          </a:ln>
          <a:effectLst>
            <a:outerShdw blurRad="901700" dist="50800" dir="5400000" sx="96001" sy="96001" algn="ctr" rotWithShape="0">
              <a:srgbClr val="000000">
                <a:alpha val="43137"/>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lvl1pPr defTabSz="4284663">
              <a:spcBef>
                <a:spcPct val="20000"/>
              </a:spcBef>
              <a:buChar char="•"/>
              <a:defRPr sz="15000">
                <a:solidFill>
                  <a:schemeClr val="tx1"/>
                </a:solidFill>
                <a:latin typeface="Arial" charset="0"/>
                <a:ea typeface="ＭＳ Ｐゴシック" charset="-128"/>
              </a:defRPr>
            </a:lvl1pPr>
            <a:lvl2pPr marL="742950" indent="-285750" defTabSz="4284663">
              <a:spcBef>
                <a:spcPct val="20000"/>
              </a:spcBef>
              <a:buChar char="–"/>
              <a:defRPr sz="13100">
                <a:solidFill>
                  <a:schemeClr val="tx1"/>
                </a:solidFill>
                <a:latin typeface="Arial" charset="0"/>
                <a:ea typeface="ＭＳ Ｐゴシック" charset="-128"/>
              </a:defRPr>
            </a:lvl2pPr>
            <a:lvl3pPr marL="1143000" indent="-228600" defTabSz="4284663">
              <a:spcBef>
                <a:spcPct val="20000"/>
              </a:spcBef>
              <a:buChar char="•"/>
              <a:defRPr sz="11200">
                <a:solidFill>
                  <a:schemeClr val="tx1"/>
                </a:solidFill>
                <a:latin typeface="Arial" charset="0"/>
                <a:ea typeface="ＭＳ Ｐゴシック" charset="-128"/>
              </a:defRPr>
            </a:lvl3pPr>
            <a:lvl4pPr marL="1600200" indent="-228600" defTabSz="4284663">
              <a:spcBef>
                <a:spcPct val="20000"/>
              </a:spcBef>
              <a:buChar char="–"/>
              <a:defRPr sz="9400">
                <a:solidFill>
                  <a:schemeClr val="tx1"/>
                </a:solidFill>
                <a:latin typeface="Arial" charset="0"/>
                <a:ea typeface="ＭＳ Ｐゴシック" charset="-128"/>
              </a:defRPr>
            </a:lvl4pPr>
            <a:lvl5pPr marL="2057400" indent="-228600" defTabSz="4284663">
              <a:spcBef>
                <a:spcPct val="20000"/>
              </a:spcBef>
              <a:buChar char="»"/>
              <a:defRPr sz="9400">
                <a:solidFill>
                  <a:schemeClr val="tx1"/>
                </a:solidFill>
                <a:latin typeface="Arial" charset="0"/>
                <a:ea typeface="ＭＳ Ｐゴシック" charset="-128"/>
              </a:defRPr>
            </a:lvl5pPr>
            <a:lvl6pPr marL="25146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sp>
        <p:nvSpPr>
          <p:cNvPr id="3074" name="Text Box 12"/>
          <p:cNvSpPr txBox="1">
            <a:spLocks noChangeArrowheads="1"/>
          </p:cNvSpPr>
          <p:nvPr/>
        </p:nvSpPr>
        <p:spPr bwMode="auto">
          <a:xfrm>
            <a:off x="6542088" y="2593975"/>
            <a:ext cx="19797712"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a:spcBef>
                <a:spcPct val="20000"/>
              </a:spcBef>
              <a:buChar char="•"/>
              <a:defRPr sz="15000">
                <a:solidFill>
                  <a:schemeClr val="tx1"/>
                </a:solidFill>
                <a:latin typeface="Arial" charset="0"/>
                <a:ea typeface="ＭＳ Ｐゴシック" charset="-128"/>
              </a:defRPr>
            </a:lvl1pPr>
            <a:lvl2pPr marL="37931725" indent="-37474525" defTabSz="985838">
              <a:spcBef>
                <a:spcPct val="20000"/>
              </a:spcBef>
              <a:buChar char="–"/>
              <a:defRPr sz="13100">
                <a:solidFill>
                  <a:schemeClr val="tx1"/>
                </a:solidFill>
                <a:latin typeface="Arial" charset="0"/>
                <a:ea typeface="ＭＳ Ｐゴシック" charset="-128"/>
              </a:defRPr>
            </a:lvl2pPr>
            <a:lvl3pPr marL="5356225" indent="-1071563" defTabSz="985838">
              <a:spcBef>
                <a:spcPct val="20000"/>
              </a:spcBef>
              <a:buChar char="•"/>
              <a:defRPr sz="11200">
                <a:solidFill>
                  <a:schemeClr val="tx1"/>
                </a:solidFill>
                <a:latin typeface="Arial" charset="0"/>
                <a:ea typeface="ＭＳ Ｐゴシック" charset="-128"/>
              </a:defRPr>
            </a:lvl3pPr>
            <a:lvl4pPr marL="7497763" indent="-1071563" defTabSz="985838">
              <a:spcBef>
                <a:spcPct val="20000"/>
              </a:spcBef>
              <a:buChar char="–"/>
              <a:defRPr sz="9400">
                <a:solidFill>
                  <a:schemeClr val="tx1"/>
                </a:solidFill>
                <a:latin typeface="Arial" charset="0"/>
                <a:ea typeface="ＭＳ Ｐゴシック" charset="-128"/>
              </a:defRPr>
            </a:lvl4pPr>
            <a:lvl5pPr marL="9640888" indent="-1071563" defTabSz="985838">
              <a:spcBef>
                <a:spcPct val="20000"/>
              </a:spcBef>
              <a:buChar char="»"/>
              <a:defRPr sz="9400">
                <a:solidFill>
                  <a:schemeClr val="tx1"/>
                </a:solidFill>
                <a:latin typeface="Arial" charset="0"/>
                <a:ea typeface="ＭＳ Ｐゴシック" charset="-128"/>
              </a:defRPr>
            </a:lvl5pPr>
            <a:lvl6pPr marL="100980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FontTx/>
              <a:buNone/>
            </a:pPr>
            <a:r>
              <a:rPr lang="en-US" altLang="en-US" sz="4800" b="1" dirty="0" smtClean="0">
                <a:latin typeface="Times New Roman" charset="0"/>
                <a:ea typeface="Times New Roman" charset="0"/>
                <a:cs typeface="Times New Roman" charset="0"/>
              </a:rPr>
              <a:t>Virtual Job Fair v6.0</a:t>
            </a:r>
          </a:p>
          <a:p>
            <a:pPr algn="ctr" eaLnBrk="1" hangingPunct="1">
              <a:spcBef>
                <a:spcPct val="0"/>
              </a:spcBef>
              <a:buFontTx/>
              <a:buNone/>
            </a:pPr>
            <a:r>
              <a:rPr lang="en-US" altLang="en-US" sz="3500" b="1" dirty="0" smtClean="0">
                <a:latin typeface="Times New Roman" charset="0"/>
                <a:ea typeface="Times New Roman" charset="0"/>
                <a:cs typeface="Times New Roman" charset="0"/>
              </a:rPr>
              <a:t>Student</a:t>
            </a:r>
            <a:r>
              <a:rPr lang="en-US" altLang="en-US" sz="3500" b="1" dirty="0">
                <a:latin typeface="Times New Roman" charset="0"/>
                <a:ea typeface="Times New Roman" charset="0"/>
                <a:cs typeface="Times New Roman" charset="0"/>
              </a:rPr>
              <a:t>: </a:t>
            </a:r>
            <a:r>
              <a:rPr lang="en-US" altLang="en-US" sz="3500" dirty="0" smtClean="0">
                <a:latin typeface="Times New Roman" charset="0"/>
                <a:ea typeface="Times New Roman" charset="0"/>
                <a:cs typeface="Times New Roman" charset="0"/>
              </a:rPr>
              <a:t>Rene Alfonso, Florida </a:t>
            </a:r>
            <a:r>
              <a:rPr lang="en-US" altLang="en-US" sz="3500" dirty="0">
                <a:latin typeface="Times New Roman" charset="0"/>
                <a:ea typeface="Times New Roman" charset="0"/>
                <a:cs typeface="Times New Roman" charset="0"/>
              </a:rPr>
              <a:t>International University</a:t>
            </a:r>
          </a:p>
          <a:p>
            <a:pPr algn="ctr" eaLnBrk="1" hangingPunct="1">
              <a:spcBef>
                <a:spcPct val="0"/>
              </a:spcBef>
              <a:buFontTx/>
              <a:buNone/>
            </a:pPr>
            <a:r>
              <a:rPr lang="en-US" altLang="en-US" sz="3500" b="1" dirty="0">
                <a:latin typeface="Times New Roman" charset="0"/>
                <a:ea typeface="Times New Roman" charset="0"/>
                <a:cs typeface="Times New Roman" charset="0"/>
              </a:rPr>
              <a:t>Mentor:</a:t>
            </a:r>
            <a:r>
              <a:rPr lang="en-US" altLang="en-US" sz="3500" b="1" i="1" dirty="0">
                <a:latin typeface="Times New Roman" charset="0"/>
                <a:ea typeface="Times New Roman" charset="0"/>
                <a:cs typeface="Times New Roman" charset="0"/>
              </a:rPr>
              <a:t> </a:t>
            </a:r>
            <a:r>
              <a:rPr lang="en-US" altLang="en-US" sz="3500" dirty="0" err="1" smtClean="0">
                <a:latin typeface="Times New Roman" charset="0"/>
                <a:ea typeface="Times New Roman" charset="0"/>
                <a:cs typeface="Times New Roman" charset="0"/>
              </a:rPr>
              <a:t>Masoud</a:t>
            </a:r>
            <a:r>
              <a:rPr lang="en-US" altLang="en-US" sz="3500" dirty="0" smtClean="0">
                <a:latin typeface="Times New Roman" charset="0"/>
                <a:ea typeface="Times New Roman" charset="0"/>
                <a:cs typeface="Times New Roman" charset="0"/>
              </a:rPr>
              <a:t> </a:t>
            </a:r>
            <a:r>
              <a:rPr lang="en-US" altLang="en-US" sz="3500" dirty="0" err="1" smtClean="0">
                <a:latin typeface="Times New Roman" charset="0"/>
                <a:ea typeface="Times New Roman" charset="0"/>
                <a:cs typeface="Times New Roman" charset="0"/>
              </a:rPr>
              <a:t>Sadjadi</a:t>
            </a:r>
            <a:r>
              <a:rPr lang="en-US" altLang="ja-JP" sz="3500" dirty="0" smtClean="0">
                <a:latin typeface="Times New Roman" charset="0"/>
                <a:ea typeface="Times New Roman" charset="0"/>
                <a:cs typeface="Times New Roman" charset="0"/>
              </a:rPr>
              <a:t>,</a:t>
            </a:r>
            <a:r>
              <a:rPr lang="en-US" altLang="ja-JP" sz="3500" i="1" dirty="0" smtClean="0">
                <a:latin typeface="Times New Roman" charset="0"/>
                <a:ea typeface="Times New Roman" charset="0"/>
                <a:cs typeface="Times New Roman" charset="0"/>
              </a:rPr>
              <a:t> </a:t>
            </a:r>
            <a:r>
              <a:rPr lang="en-US" altLang="ja-JP" sz="3500" dirty="0" smtClean="0">
                <a:latin typeface="Times New Roman" charset="0"/>
                <a:ea typeface="Times New Roman" charset="0"/>
                <a:cs typeface="Times New Roman" charset="0"/>
              </a:rPr>
              <a:t>FIU</a:t>
            </a:r>
            <a:endParaRPr lang="en-US" altLang="ja-JP" sz="3500" dirty="0">
              <a:latin typeface="Times New Roman" charset="0"/>
              <a:ea typeface="Times New Roman" charset="0"/>
              <a:cs typeface="Times New Roman" charset="0"/>
            </a:endParaRPr>
          </a:p>
          <a:p>
            <a:pPr algn="ctr" eaLnBrk="1" hangingPunct="1">
              <a:spcBef>
                <a:spcPct val="0"/>
              </a:spcBef>
              <a:buFontTx/>
              <a:buNone/>
            </a:pPr>
            <a:r>
              <a:rPr lang="en-US" altLang="en-US" sz="3500" b="1" dirty="0">
                <a:latin typeface="Times New Roman" charset="0"/>
                <a:ea typeface="Times New Roman" charset="0"/>
                <a:cs typeface="Times New Roman" charset="0"/>
              </a:rPr>
              <a:t>Instructor:</a:t>
            </a:r>
            <a:r>
              <a:rPr lang="en-US" altLang="en-US" sz="3500" b="1" i="1" dirty="0">
                <a:latin typeface="Times New Roman" charset="0"/>
                <a:ea typeface="Times New Roman" charset="0"/>
                <a:cs typeface="Times New Roman" charset="0"/>
              </a:rPr>
              <a:t> </a:t>
            </a:r>
            <a:r>
              <a:rPr lang="en-US" altLang="en-US" sz="3500" dirty="0" err="1">
                <a:latin typeface="Times New Roman" charset="0"/>
                <a:ea typeface="Times New Roman" charset="0"/>
                <a:cs typeface="Times New Roman" charset="0"/>
              </a:rPr>
              <a:t>Masoud</a:t>
            </a:r>
            <a:r>
              <a:rPr lang="en-US" altLang="en-US" sz="3500" dirty="0">
                <a:latin typeface="Times New Roman" charset="0"/>
                <a:ea typeface="Times New Roman" charset="0"/>
                <a:cs typeface="Times New Roman" charset="0"/>
              </a:rPr>
              <a:t> </a:t>
            </a:r>
            <a:r>
              <a:rPr lang="en-US" altLang="en-US" sz="3500" dirty="0" err="1">
                <a:latin typeface="Times New Roman" charset="0"/>
                <a:ea typeface="Times New Roman" charset="0"/>
                <a:cs typeface="Times New Roman" charset="0"/>
              </a:rPr>
              <a:t>Sadjadi</a:t>
            </a:r>
            <a:r>
              <a:rPr lang="en-US" altLang="en-US" sz="3500" dirty="0">
                <a:latin typeface="Times New Roman" charset="0"/>
                <a:ea typeface="Times New Roman" charset="0"/>
                <a:cs typeface="Times New Roman" charset="0"/>
              </a:rPr>
              <a:t>, Florida International University</a:t>
            </a:r>
          </a:p>
        </p:txBody>
      </p:sp>
      <p:sp>
        <p:nvSpPr>
          <p:cNvPr id="72" name="Rectangle 45"/>
          <p:cNvSpPr>
            <a:spLocks noChangeArrowheads="1"/>
          </p:cNvSpPr>
          <p:nvPr/>
        </p:nvSpPr>
        <p:spPr bwMode="auto">
          <a:xfrm>
            <a:off x="11255309" y="6032659"/>
            <a:ext cx="9968266" cy="7685087"/>
          </a:xfrm>
          <a:prstGeom prst="rect">
            <a:avLst/>
          </a:prstGeom>
          <a:solidFill>
            <a:schemeClr val="bg1"/>
          </a:solidFill>
          <a:ln>
            <a:noFill/>
          </a:ln>
          <a:effectLst>
            <a:outerShdw blurRad="901700" dist="50800" dir="5400000" sx="96001" sy="96001" algn="ctr" rotWithShape="0">
              <a:srgbClr val="000000">
                <a:alpha val="43137"/>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lvl1pPr defTabSz="4284663">
              <a:spcBef>
                <a:spcPct val="20000"/>
              </a:spcBef>
              <a:buChar char="•"/>
              <a:defRPr sz="15000">
                <a:solidFill>
                  <a:schemeClr val="tx1"/>
                </a:solidFill>
                <a:latin typeface="Arial" charset="0"/>
                <a:ea typeface="ＭＳ Ｐゴシック" charset="-128"/>
              </a:defRPr>
            </a:lvl1pPr>
            <a:lvl2pPr marL="742950" indent="-285750" defTabSz="4284663">
              <a:spcBef>
                <a:spcPct val="20000"/>
              </a:spcBef>
              <a:buChar char="–"/>
              <a:defRPr sz="13100">
                <a:solidFill>
                  <a:schemeClr val="tx1"/>
                </a:solidFill>
                <a:latin typeface="Arial" charset="0"/>
                <a:ea typeface="ＭＳ Ｐゴシック" charset="-128"/>
              </a:defRPr>
            </a:lvl2pPr>
            <a:lvl3pPr marL="1143000" indent="-228600" defTabSz="4284663">
              <a:spcBef>
                <a:spcPct val="20000"/>
              </a:spcBef>
              <a:buChar char="•"/>
              <a:defRPr sz="11200">
                <a:solidFill>
                  <a:schemeClr val="tx1"/>
                </a:solidFill>
                <a:latin typeface="Arial" charset="0"/>
                <a:ea typeface="ＭＳ Ｐゴシック" charset="-128"/>
              </a:defRPr>
            </a:lvl3pPr>
            <a:lvl4pPr marL="1600200" indent="-228600" defTabSz="4284663">
              <a:spcBef>
                <a:spcPct val="20000"/>
              </a:spcBef>
              <a:buChar char="–"/>
              <a:defRPr sz="9400">
                <a:solidFill>
                  <a:schemeClr val="tx1"/>
                </a:solidFill>
                <a:latin typeface="Arial" charset="0"/>
                <a:ea typeface="ＭＳ Ｐゴシック" charset="-128"/>
              </a:defRPr>
            </a:lvl4pPr>
            <a:lvl5pPr marL="2057400" indent="-228600" defTabSz="4284663">
              <a:spcBef>
                <a:spcPct val="20000"/>
              </a:spcBef>
              <a:buChar char="»"/>
              <a:defRPr sz="9400">
                <a:solidFill>
                  <a:schemeClr val="tx1"/>
                </a:solidFill>
                <a:latin typeface="Arial" charset="0"/>
                <a:ea typeface="ＭＳ Ｐゴシック" charset="-128"/>
              </a:defRPr>
            </a:lvl5pPr>
            <a:lvl6pPr marL="25146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sp>
        <p:nvSpPr>
          <p:cNvPr id="71" name="Rectangle 45"/>
          <p:cNvSpPr>
            <a:spLocks noChangeArrowheads="1"/>
          </p:cNvSpPr>
          <p:nvPr/>
        </p:nvSpPr>
        <p:spPr bwMode="auto">
          <a:xfrm>
            <a:off x="21644548" y="6025515"/>
            <a:ext cx="9789826" cy="7685087"/>
          </a:xfrm>
          <a:prstGeom prst="rect">
            <a:avLst/>
          </a:prstGeom>
          <a:solidFill>
            <a:schemeClr val="bg1"/>
          </a:solidFill>
          <a:ln>
            <a:noFill/>
          </a:ln>
          <a:effectLst>
            <a:outerShdw blurRad="901700" dist="50800" dir="5400000" sx="96001" sy="96001" algn="ctr" rotWithShape="0">
              <a:srgbClr val="000000">
                <a:alpha val="43137"/>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defTabSz="4284663">
              <a:spcBef>
                <a:spcPct val="20000"/>
              </a:spcBef>
              <a:buChar char="•"/>
              <a:defRPr sz="15000">
                <a:solidFill>
                  <a:schemeClr val="tx1"/>
                </a:solidFill>
                <a:latin typeface="Arial" charset="0"/>
                <a:ea typeface="ＭＳ Ｐゴシック" charset="-128"/>
              </a:defRPr>
            </a:lvl1pPr>
            <a:lvl2pPr marL="742950" indent="-285750" defTabSz="4284663">
              <a:spcBef>
                <a:spcPct val="20000"/>
              </a:spcBef>
              <a:buChar char="–"/>
              <a:defRPr sz="13100">
                <a:solidFill>
                  <a:schemeClr val="tx1"/>
                </a:solidFill>
                <a:latin typeface="Arial" charset="0"/>
                <a:ea typeface="ＭＳ Ｐゴシック" charset="-128"/>
              </a:defRPr>
            </a:lvl2pPr>
            <a:lvl3pPr marL="1143000" indent="-228600" defTabSz="4284663">
              <a:spcBef>
                <a:spcPct val="20000"/>
              </a:spcBef>
              <a:buChar char="•"/>
              <a:defRPr sz="11200">
                <a:solidFill>
                  <a:schemeClr val="tx1"/>
                </a:solidFill>
                <a:latin typeface="Arial" charset="0"/>
                <a:ea typeface="ＭＳ Ｐゴシック" charset="-128"/>
              </a:defRPr>
            </a:lvl3pPr>
            <a:lvl4pPr marL="1600200" indent="-228600" defTabSz="4284663">
              <a:spcBef>
                <a:spcPct val="20000"/>
              </a:spcBef>
              <a:buChar char="–"/>
              <a:defRPr sz="9400">
                <a:solidFill>
                  <a:schemeClr val="tx1"/>
                </a:solidFill>
                <a:latin typeface="Arial" charset="0"/>
                <a:ea typeface="ＭＳ Ｐゴシック" charset="-128"/>
              </a:defRPr>
            </a:lvl4pPr>
            <a:lvl5pPr marL="2057400" indent="-228600" defTabSz="4284663">
              <a:spcBef>
                <a:spcPct val="20000"/>
              </a:spcBef>
              <a:buChar char="»"/>
              <a:defRPr sz="9400">
                <a:solidFill>
                  <a:schemeClr val="tx1"/>
                </a:solidFill>
                <a:latin typeface="Arial" charset="0"/>
                <a:ea typeface="ＭＳ Ｐゴシック" charset="-128"/>
              </a:defRPr>
            </a:lvl5pPr>
            <a:lvl6pPr marL="25146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solidFill>
                <a:srgbClr val="2A88C9"/>
              </a:solidFill>
              <a:latin typeface="Times New Roman" charset="0"/>
              <a:ea typeface="Times New Roman" charset="0"/>
              <a:cs typeface="Times New Roman" charset="0"/>
            </a:endParaRPr>
          </a:p>
        </p:txBody>
      </p:sp>
      <p:sp>
        <p:nvSpPr>
          <p:cNvPr id="69" name="Rectangle 45"/>
          <p:cNvSpPr>
            <a:spLocks noChangeArrowheads="1"/>
          </p:cNvSpPr>
          <p:nvPr/>
        </p:nvSpPr>
        <p:spPr bwMode="auto">
          <a:xfrm>
            <a:off x="1315554" y="14671834"/>
            <a:ext cx="9601200" cy="13855700"/>
          </a:xfrm>
          <a:prstGeom prst="rect">
            <a:avLst/>
          </a:prstGeom>
          <a:solidFill>
            <a:schemeClr val="bg1"/>
          </a:solidFill>
          <a:ln>
            <a:noFill/>
          </a:ln>
          <a:effectLst>
            <a:outerShdw blurRad="901700" dist="50800" dir="5400000" sx="96001" sy="96001" algn="ctr" rotWithShape="0">
              <a:srgbClr val="000000">
                <a:alpha val="43137"/>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lvl1pPr defTabSz="4284663">
              <a:spcBef>
                <a:spcPct val="20000"/>
              </a:spcBef>
              <a:buChar char="•"/>
              <a:defRPr sz="15000">
                <a:solidFill>
                  <a:schemeClr val="tx1"/>
                </a:solidFill>
                <a:latin typeface="Arial" charset="0"/>
                <a:ea typeface="ＭＳ Ｐゴシック" charset="-128"/>
              </a:defRPr>
            </a:lvl1pPr>
            <a:lvl2pPr marL="742950" indent="-285750" defTabSz="4284663">
              <a:spcBef>
                <a:spcPct val="20000"/>
              </a:spcBef>
              <a:buChar char="–"/>
              <a:defRPr sz="13100">
                <a:solidFill>
                  <a:schemeClr val="tx1"/>
                </a:solidFill>
                <a:latin typeface="Arial" charset="0"/>
                <a:ea typeface="ＭＳ Ｐゴシック" charset="-128"/>
              </a:defRPr>
            </a:lvl2pPr>
            <a:lvl3pPr marL="1143000" indent="-228600" defTabSz="4284663">
              <a:spcBef>
                <a:spcPct val="20000"/>
              </a:spcBef>
              <a:buChar char="•"/>
              <a:defRPr sz="11200">
                <a:solidFill>
                  <a:schemeClr val="tx1"/>
                </a:solidFill>
                <a:latin typeface="Arial" charset="0"/>
                <a:ea typeface="ＭＳ Ｐゴシック" charset="-128"/>
              </a:defRPr>
            </a:lvl3pPr>
            <a:lvl4pPr marL="1600200" indent="-228600" defTabSz="4284663">
              <a:spcBef>
                <a:spcPct val="20000"/>
              </a:spcBef>
              <a:buChar char="–"/>
              <a:defRPr sz="9400">
                <a:solidFill>
                  <a:schemeClr val="tx1"/>
                </a:solidFill>
                <a:latin typeface="Arial" charset="0"/>
                <a:ea typeface="ＭＳ Ｐゴシック" charset="-128"/>
              </a:defRPr>
            </a:lvl4pPr>
            <a:lvl5pPr marL="2057400" indent="-228600" defTabSz="4284663">
              <a:spcBef>
                <a:spcPct val="20000"/>
              </a:spcBef>
              <a:buChar char="»"/>
              <a:defRPr sz="9400">
                <a:solidFill>
                  <a:schemeClr val="tx1"/>
                </a:solidFill>
                <a:latin typeface="Arial" charset="0"/>
                <a:ea typeface="ＭＳ Ｐゴシック" charset="-128"/>
              </a:defRPr>
            </a:lvl5pPr>
            <a:lvl6pPr marL="25146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sp>
        <p:nvSpPr>
          <p:cNvPr id="68" name="Rectangle 45"/>
          <p:cNvSpPr>
            <a:spLocks noChangeArrowheads="1"/>
          </p:cNvSpPr>
          <p:nvPr/>
        </p:nvSpPr>
        <p:spPr bwMode="auto">
          <a:xfrm>
            <a:off x="11314631" y="14673953"/>
            <a:ext cx="9968266" cy="13839825"/>
          </a:xfrm>
          <a:prstGeom prst="rect">
            <a:avLst/>
          </a:prstGeom>
          <a:solidFill>
            <a:schemeClr val="bg1"/>
          </a:solidFill>
          <a:ln>
            <a:noFill/>
          </a:ln>
          <a:effectLst>
            <a:outerShdw blurRad="901700" dist="50800" dir="5400000" sx="96001" sy="96001" algn="ctr" rotWithShape="0">
              <a:srgbClr val="000000">
                <a:alpha val="43137"/>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lvl1pPr defTabSz="4284663">
              <a:spcBef>
                <a:spcPct val="20000"/>
              </a:spcBef>
              <a:buChar char="•"/>
              <a:defRPr sz="15000">
                <a:solidFill>
                  <a:schemeClr val="tx1"/>
                </a:solidFill>
                <a:latin typeface="Arial" charset="0"/>
                <a:ea typeface="ＭＳ Ｐゴシック" charset="-128"/>
              </a:defRPr>
            </a:lvl1pPr>
            <a:lvl2pPr marL="742950" indent="-285750" defTabSz="4284663">
              <a:spcBef>
                <a:spcPct val="20000"/>
              </a:spcBef>
              <a:buChar char="–"/>
              <a:defRPr sz="13100">
                <a:solidFill>
                  <a:schemeClr val="tx1"/>
                </a:solidFill>
                <a:latin typeface="Arial" charset="0"/>
                <a:ea typeface="ＭＳ Ｐゴシック" charset="-128"/>
              </a:defRPr>
            </a:lvl2pPr>
            <a:lvl3pPr marL="1143000" indent="-228600" defTabSz="4284663">
              <a:spcBef>
                <a:spcPct val="20000"/>
              </a:spcBef>
              <a:buChar char="•"/>
              <a:defRPr sz="11200">
                <a:solidFill>
                  <a:schemeClr val="tx1"/>
                </a:solidFill>
                <a:latin typeface="Arial" charset="0"/>
                <a:ea typeface="ＭＳ Ｐゴシック" charset="-128"/>
              </a:defRPr>
            </a:lvl3pPr>
            <a:lvl4pPr marL="1600200" indent="-228600" defTabSz="4284663">
              <a:spcBef>
                <a:spcPct val="20000"/>
              </a:spcBef>
              <a:buChar char="–"/>
              <a:defRPr sz="9400">
                <a:solidFill>
                  <a:schemeClr val="tx1"/>
                </a:solidFill>
                <a:latin typeface="Arial" charset="0"/>
                <a:ea typeface="ＭＳ Ｐゴシック" charset="-128"/>
              </a:defRPr>
            </a:lvl4pPr>
            <a:lvl5pPr marL="2057400" indent="-228600" defTabSz="4284663">
              <a:spcBef>
                <a:spcPct val="20000"/>
              </a:spcBef>
              <a:buChar char="»"/>
              <a:defRPr sz="9400">
                <a:solidFill>
                  <a:schemeClr val="tx1"/>
                </a:solidFill>
                <a:latin typeface="Arial" charset="0"/>
                <a:ea typeface="ＭＳ Ｐゴシック" charset="-128"/>
              </a:defRPr>
            </a:lvl5pPr>
            <a:lvl6pPr marL="25146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sp>
        <p:nvSpPr>
          <p:cNvPr id="67" name="Rectangle 45"/>
          <p:cNvSpPr>
            <a:spLocks noChangeArrowheads="1"/>
          </p:cNvSpPr>
          <p:nvPr/>
        </p:nvSpPr>
        <p:spPr bwMode="auto">
          <a:xfrm>
            <a:off x="11301346" y="29401445"/>
            <a:ext cx="9968266" cy="11053762"/>
          </a:xfrm>
          <a:prstGeom prst="rect">
            <a:avLst/>
          </a:prstGeom>
          <a:solidFill>
            <a:schemeClr val="bg1"/>
          </a:solidFill>
          <a:ln>
            <a:noFill/>
          </a:ln>
          <a:effectLst>
            <a:outerShdw blurRad="901700" dist="50800" dir="5400000" sx="96001" sy="96001" algn="ctr" rotWithShape="0">
              <a:srgbClr val="000000">
                <a:alpha val="43137"/>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lvl1pPr defTabSz="4284663">
              <a:spcBef>
                <a:spcPct val="20000"/>
              </a:spcBef>
              <a:buChar char="•"/>
              <a:defRPr sz="15000">
                <a:solidFill>
                  <a:schemeClr val="tx1"/>
                </a:solidFill>
                <a:latin typeface="Arial" charset="0"/>
                <a:ea typeface="ＭＳ Ｐゴシック" charset="-128"/>
              </a:defRPr>
            </a:lvl1pPr>
            <a:lvl2pPr marL="742950" indent="-285750" defTabSz="4284663">
              <a:spcBef>
                <a:spcPct val="20000"/>
              </a:spcBef>
              <a:buChar char="–"/>
              <a:defRPr sz="13100">
                <a:solidFill>
                  <a:schemeClr val="tx1"/>
                </a:solidFill>
                <a:latin typeface="Arial" charset="0"/>
                <a:ea typeface="ＭＳ Ｐゴシック" charset="-128"/>
              </a:defRPr>
            </a:lvl2pPr>
            <a:lvl3pPr marL="1143000" indent="-228600" defTabSz="4284663">
              <a:spcBef>
                <a:spcPct val="20000"/>
              </a:spcBef>
              <a:buChar char="•"/>
              <a:defRPr sz="11200">
                <a:solidFill>
                  <a:schemeClr val="tx1"/>
                </a:solidFill>
                <a:latin typeface="Arial" charset="0"/>
                <a:ea typeface="ＭＳ Ｐゴシック" charset="-128"/>
              </a:defRPr>
            </a:lvl3pPr>
            <a:lvl4pPr marL="1600200" indent="-228600" defTabSz="4284663">
              <a:spcBef>
                <a:spcPct val="20000"/>
              </a:spcBef>
              <a:buChar char="–"/>
              <a:defRPr sz="9400">
                <a:solidFill>
                  <a:schemeClr val="tx1"/>
                </a:solidFill>
                <a:latin typeface="Arial" charset="0"/>
                <a:ea typeface="ＭＳ Ｐゴシック" charset="-128"/>
              </a:defRPr>
            </a:lvl4pPr>
            <a:lvl5pPr marL="2057400" indent="-228600" defTabSz="4284663">
              <a:spcBef>
                <a:spcPct val="20000"/>
              </a:spcBef>
              <a:buChar char="»"/>
              <a:defRPr sz="9400">
                <a:solidFill>
                  <a:schemeClr val="tx1"/>
                </a:solidFill>
                <a:latin typeface="Arial" charset="0"/>
                <a:ea typeface="ＭＳ Ｐゴシック" charset="-128"/>
              </a:defRPr>
            </a:lvl5pPr>
            <a:lvl6pPr marL="25146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sp>
        <p:nvSpPr>
          <p:cNvPr id="66" name="Rectangle 45"/>
          <p:cNvSpPr>
            <a:spLocks noChangeArrowheads="1"/>
          </p:cNvSpPr>
          <p:nvPr/>
        </p:nvSpPr>
        <p:spPr bwMode="auto">
          <a:xfrm>
            <a:off x="1315554" y="29402247"/>
            <a:ext cx="9601200" cy="11053762"/>
          </a:xfrm>
          <a:prstGeom prst="rect">
            <a:avLst/>
          </a:prstGeom>
          <a:solidFill>
            <a:schemeClr val="bg1"/>
          </a:solidFill>
          <a:ln>
            <a:noFill/>
          </a:ln>
          <a:effectLst>
            <a:outerShdw blurRad="901700" dist="50800" dir="5400000" sx="96001" sy="96001" algn="ctr" rotWithShape="0">
              <a:srgbClr val="000000">
                <a:alpha val="43137"/>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lvl1pPr defTabSz="4284663">
              <a:spcBef>
                <a:spcPct val="20000"/>
              </a:spcBef>
              <a:buChar char="•"/>
              <a:defRPr sz="15000">
                <a:solidFill>
                  <a:schemeClr val="tx1"/>
                </a:solidFill>
                <a:latin typeface="Arial" charset="0"/>
                <a:ea typeface="ＭＳ Ｐゴシック" charset="-128"/>
              </a:defRPr>
            </a:lvl1pPr>
            <a:lvl2pPr marL="742950" indent="-285750" defTabSz="4284663">
              <a:spcBef>
                <a:spcPct val="20000"/>
              </a:spcBef>
              <a:buChar char="–"/>
              <a:defRPr sz="13100">
                <a:solidFill>
                  <a:schemeClr val="tx1"/>
                </a:solidFill>
                <a:latin typeface="Arial" charset="0"/>
                <a:ea typeface="ＭＳ Ｐゴシック" charset="-128"/>
              </a:defRPr>
            </a:lvl2pPr>
            <a:lvl3pPr marL="1143000" indent="-228600" defTabSz="4284663">
              <a:spcBef>
                <a:spcPct val="20000"/>
              </a:spcBef>
              <a:buChar char="•"/>
              <a:defRPr sz="11200">
                <a:solidFill>
                  <a:schemeClr val="tx1"/>
                </a:solidFill>
                <a:latin typeface="Arial" charset="0"/>
                <a:ea typeface="ＭＳ Ｐゴシック" charset="-128"/>
              </a:defRPr>
            </a:lvl3pPr>
            <a:lvl4pPr marL="1600200" indent="-228600" defTabSz="4284663">
              <a:spcBef>
                <a:spcPct val="20000"/>
              </a:spcBef>
              <a:buChar char="–"/>
              <a:defRPr sz="9400">
                <a:solidFill>
                  <a:schemeClr val="tx1"/>
                </a:solidFill>
                <a:latin typeface="Arial" charset="0"/>
                <a:ea typeface="ＭＳ Ｐゴシック" charset="-128"/>
              </a:defRPr>
            </a:lvl4pPr>
            <a:lvl5pPr marL="2057400" indent="-228600" defTabSz="4284663">
              <a:spcBef>
                <a:spcPct val="20000"/>
              </a:spcBef>
              <a:buChar char="»"/>
              <a:defRPr sz="9400">
                <a:solidFill>
                  <a:schemeClr val="tx1"/>
                </a:solidFill>
                <a:latin typeface="Arial" charset="0"/>
                <a:ea typeface="ＭＳ Ｐゴシック" charset="-128"/>
              </a:defRPr>
            </a:lvl5pPr>
            <a:lvl6pPr marL="25146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sp>
        <p:nvSpPr>
          <p:cNvPr id="64" name="Rectangle 45"/>
          <p:cNvSpPr>
            <a:spLocks noChangeArrowheads="1"/>
          </p:cNvSpPr>
          <p:nvPr/>
        </p:nvSpPr>
        <p:spPr bwMode="auto">
          <a:xfrm>
            <a:off x="21680774" y="14671834"/>
            <a:ext cx="9789826" cy="13841412"/>
          </a:xfrm>
          <a:prstGeom prst="rect">
            <a:avLst/>
          </a:prstGeom>
          <a:solidFill>
            <a:schemeClr val="bg1"/>
          </a:solidFill>
          <a:ln>
            <a:noFill/>
          </a:ln>
          <a:effectLst>
            <a:outerShdw blurRad="901700" dist="50800" dir="5400000" sx="96001" sy="96001" algn="ctr" rotWithShape="0">
              <a:srgbClr val="000000">
                <a:alpha val="43137"/>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lvl1pPr defTabSz="4284663">
              <a:spcBef>
                <a:spcPct val="20000"/>
              </a:spcBef>
              <a:buChar char="•"/>
              <a:defRPr sz="15000">
                <a:solidFill>
                  <a:schemeClr val="tx1"/>
                </a:solidFill>
                <a:latin typeface="Arial" charset="0"/>
                <a:ea typeface="ＭＳ Ｐゴシック" charset="-128"/>
              </a:defRPr>
            </a:lvl1pPr>
            <a:lvl2pPr marL="742950" indent="-285750" defTabSz="4284663">
              <a:spcBef>
                <a:spcPct val="20000"/>
              </a:spcBef>
              <a:buChar char="–"/>
              <a:defRPr sz="13100">
                <a:solidFill>
                  <a:schemeClr val="tx1"/>
                </a:solidFill>
                <a:latin typeface="Arial" charset="0"/>
                <a:ea typeface="ＭＳ Ｐゴシック" charset="-128"/>
              </a:defRPr>
            </a:lvl2pPr>
            <a:lvl3pPr marL="1143000" indent="-228600" defTabSz="4284663">
              <a:spcBef>
                <a:spcPct val="20000"/>
              </a:spcBef>
              <a:buChar char="•"/>
              <a:defRPr sz="11200">
                <a:solidFill>
                  <a:schemeClr val="tx1"/>
                </a:solidFill>
                <a:latin typeface="Arial" charset="0"/>
                <a:ea typeface="ＭＳ Ｐゴシック" charset="-128"/>
              </a:defRPr>
            </a:lvl3pPr>
            <a:lvl4pPr marL="1600200" indent="-228600" defTabSz="4284663">
              <a:spcBef>
                <a:spcPct val="20000"/>
              </a:spcBef>
              <a:buChar char="–"/>
              <a:defRPr sz="9400">
                <a:solidFill>
                  <a:schemeClr val="tx1"/>
                </a:solidFill>
                <a:latin typeface="Arial" charset="0"/>
                <a:ea typeface="ＭＳ Ｐゴシック" charset="-128"/>
              </a:defRPr>
            </a:lvl4pPr>
            <a:lvl5pPr marL="2057400" indent="-228600" defTabSz="4284663">
              <a:spcBef>
                <a:spcPct val="20000"/>
              </a:spcBef>
              <a:buChar char="»"/>
              <a:defRPr sz="9400">
                <a:solidFill>
                  <a:schemeClr val="tx1"/>
                </a:solidFill>
                <a:latin typeface="Arial" charset="0"/>
                <a:ea typeface="ＭＳ Ｐゴシック" charset="-128"/>
              </a:defRPr>
            </a:lvl5pPr>
            <a:lvl6pPr marL="25146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sp>
        <p:nvSpPr>
          <p:cNvPr id="63" name="Rectangle 45"/>
          <p:cNvSpPr>
            <a:spLocks noChangeArrowheads="1"/>
          </p:cNvSpPr>
          <p:nvPr/>
        </p:nvSpPr>
        <p:spPr bwMode="auto">
          <a:xfrm>
            <a:off x="21680774" y="29407009"/>
            <a:ext cx="9789826" cy="11053762"/>
          </a:xfrm>
          <a:prstGeom prst="rect">
            <a:avLst/>
          </a:prstGeom>
          <a:solidFill>
            <a:schemeClr val="bg1"/>
          </a:solidFill>
          <a:ln>
            <a:noFill/>
          </a:ln>
          <a:effectLst>
            <a:outerShdw blurRad="901700" dist="50800" dir="5400000" sx="96001" sy="96001" algn="ctr" rotWithShape="0">
              <a:srgbClr val="000000">
                <a:alpha val="43137"/>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lvl1pPr defTabSz="4284663">
              <a:spcBef>
                <a:spcPct val="20000"/>
              </a:spcBef>
              <a:buChar char="•"/>
              <a:defRPr sz="15000">
                <a:solidFill>
                  <a:schemeClr val="tx1"/>
                </a:solidFill>
                <a:latin typeface="Arial" charset="0"/>
                <a:ea typeface="ＭＳ Ｐゴシック" charset="-128"/>
              </a:defRPr>
            </a:lvl1pPr>
            <a:lvl2pPr marL="742950" indent="-285750" defTabSz="4284663">
              <a:spcBef>
                <a:spcPct val="20000"/>
              </a:spcBef>
              <a:buChar char="–"/>
              <a:defRPr sz="13100">
                <a:solidFill>
                  <a:schemeClr val="tx1"/>
                </a:solidFill>
                <a:latin typeface="Arial" charset="0"/>
                <a:ea typeface="ＭＳ Ｐゴシック" charset="-128"/>
              </a:defRPr>
            </a:lvl2pPr>
            <a:lvl3pPr marL="1143000" indent="-228600" defTabSz="4284663">
              <a:spcBef>
                <a:spcPct val="20000"/>
              </a:spcBef>
              <a:buChar char="•"/>
              <a:defRPr sz="11200">
                <a:solidFill>
                  <a:schemeClr val="tx1"/>
                </a:solidFill>
                <a:latin typeface="Arial" charset="0"/>
                <a:ea typeface="ＭＳ Ｐゴシック" charset="-128"/>
              </a:defRPr>
            </a:lvl3pPr>
            <a:lvl4pPr marL="1600200" indent="-228600" defTabSz="4284663">
              <a:spcBef>
                <a:spcPct val="20000"/>
              </a:spcBef>
              <a:buChar char="–"/>
              <a:defRPr sz="9400">
                <a:solidFill>
                  <a:schemeClr val="tx1"/>
                </a:solidFill>
                <a:latin typeface="Arial" charset="0"/>
                <a:ea typeface="ＭＳ Ｐゴシック" charset="-128"/>
              </a:defRPr>
            </a:lvl4pPr>
            <a:lvl5pPr marL="2057400" indent="-228600" defTabSz="4284663">
              <a:spcBef>
                <a:spcPct val="20000"/>
              </a:spcBef>
              <a:buChar char="»"/>
              <a:defRPr sz="9400">
                <a:solidFill>
                  <a:schemeClr val="tx1"/>
                </a:solidFill>
                <a:latin typeface="Arial" charset="0"/>
                <a:ea typeface="ＭＳ Ｐゴシック" charset="-128"/>
              </a:defRPr>
            </a:lvl5pPr>
            <a:lvl6pPr marL="25146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6pPr>
            <a:lvl7pPr marL="29718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7pPr>
            <a:lvl8pPr marL="34290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8pPr>
            <a:lvl9pPr marL="3886200" indent="-228600" defTabSz="42846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sp>
        <p:nvSpPr>
          <p:cNvPr id="3084" name="Text Box 72"/>
          <p:cNvSpPr txBox="1">
            <a:spLocks noChangeArrowheads="1"/>
          </p:cNvSpPr>
          <p:nvPr/>
        </p:nvSpPr>
        <p:spPr bwMode="auto">
          <a:xfrm>
            <a:off x="1184275" y="42243384"/>
            <a:ext cx="306324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8655" tIns="49327" rIns="98655" bIns="49327">
            <a:spAutoFit/>
          </a:bodyPr>
          <a:lstStyle>
            <a:lvl1pPr marL="493713" indent="-493713" defTabSz="985838">
              <a:spcBef>
                <a:spcPct val="20000"/>
              </a:spcBef>
              <a:buChar char="•"/>
              <a:defRPr sz="15000">
                <a:solidFill>
                  <a:schemeClr val="tx1"/>
                </a:solidFill>
                <a:latin typeface="Arial" charset="0"/>
                <a:ea typeface="ＭＳ Ｐゴシック" charset="-128"/>
              </a:defRPr>
            </a:lvl1pPr>
            <a:lvl2pPr marL="37931725" indent="-37474525" defTabSz="985838">
              <a:spcBef>
                <a:spcPct val="20000"/>
              </a:spcBef>
              <a:buChar char="–"/>
              <a:defRPr sz="13100">
                <a:solidFill>
                  <a:schemeClr val="tx1"/>
                </a:solidFill>
                <a:latin typeface="Arial" charset="0"/>
                <a:ea typeface="ＭＳ Ｐゴシック" charset="-128"/>
              </a:defRPr>
            </a:lvl2pPr>
            <a:lvl3pPr marL="5356225" indent="-1071563" defTabSz="985838">
              <a:spcBef>
                <a:spcPct val="20000"/>
              </a:spcBef>
              <a:buChar char="•"/>
              <a:defRPr sz="11200">
                <a:solidFill>
                  <a:schemeClr val="tx1"/>
                </a:solidFill>
                <a:latin typeface="Arial" charset="0"/>
                <a:ea typeface="ＭＳ Ｐゴシック" charset="-128"/>
              </a:defRPr>
            </a:lvl3pPr>
            <a:lvl4pPr marL="7497763" indent="-1071563" defTabSz="985838">
              <a:spcBef>
                <a:spcPct val="20000"/>
              </a:spcBef>
              <a:buChar char="–"/>
              <a:defRPr sz="9400">
                <a:solidFill>
                  <a:schemeClr val="tx1"/>
                </a:solidFill>
                <a:latin typeface="Arial" charset="0"/>
                <a:ea typeface="ＭＳ Ｐゴシック" charset="-128"/>
              </a:defRPr>
            </a:lvl4pPr>
            <a:lvl5pPr marL="9640888" indent="-1071563" defTabSz="985838">
              <a:spcBef>
                <a:spcPct val="20000"/>
              </a:spcBef>
              <a:buChar char="»"/>
              <a:defRPr sz="9400">
                <a:solidFill>
                  <a:schemeClr val="tx1"/>
                </a:solidFill>
                <a:latin typeface="Arial" charset="0"/>
                <a:ea typeface="ＭＳ Ｐゴシック" charset="-128"/>
              </a:defRPr>
            </a:lvl5pPr>
            <a:lvl6pPr marL="100980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defTabSz="985838"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Clr>
                <a:srgbClr val="3333CC"/>
              </a:buClr>
              <a:buFontTx/>
              <a:buNone/>
            </a:pPr>
            <a:r>
              <a:rPr lang="en-US" altLang="en-US" sz="3000" dirty="0">
                <a:latin typeface="Times New Roman" charset="0"/>
                <a:ea typeface="Times New Roman" charset="0"/>
                <a:cs typeface="Times New Roman" charset="0"/>
              </a:rPr>
              <a:t>The material presented in this poster is based upon the work supported by </a:t>
            </a:r>
            <a:r>
              <a:rPr lang="en-US" altLang="en-US" sz="3000" dirty="0" err="1">
                <a:latin typeface="Times New Roman" charset="0"/>
                <a:ea typeface="Times New Roman" charset="0"/>
                <a:cs typeface="Times New Roman" charset="0"/>
              </a:rPr>
              <a:t>Masoud</a:t>
            </a:r>
            <a:r>
              <a:rPr lang="en-US" altLang="en-US" sz="3000" dirty="0">
                <a:latin typeface="Times New Roman" charset="0"/>
                <a:ea typeface="Times New Roman" charset="0"/>
                <a:cs typeface="Times New Roman" charset="0"/>
              </a:rPr>
              <a:t> </a:t>
            </a:r>
            <a:r>
              <a:rPr lang="en-US" altLang="en-US" sz="3000" dirty="0" err="1" smtClean="0">
                <a:latin typeface="Times New Roman" charset="0"/>
                <a:ea typeface="Times New Roman" charset="0"/>
                <a:cs typeface="Times New Roman" charset="0"/>
              </a:rPr>
              <a:t>Sadjadi</a:t>
            </a:r>
            <a:r>
              <a:rPr lang="en-US" altLang="en-US" sz="3000" dirty="0" smtClean="0">
                <a:latin typeface="Times New Roman" charset="0"/>
                <a:ea typeface="Times New Roman" charset="0"/>
                <a:cs typeface="Times New Roman" charset="0"/>
              </a:rPr>
              <a:t>.</a:t>
            </a:r>
            <a:endParaRPr lang="en-US" altLang="en-US" sz="3000" dirty="0">
              <a:latin typeface="Times New Roman" charset="0"/>
              <a:ea typeface="Times New Roman" charset="0"/>
              <a:cs typeface="Times New Roman" charset="0"/>
            </a:endParaRPr>
          </a:p>
          <a:p>
            <a:pPr algn="ctr" eaLnBrk="1" hangingPunct="1">
              <a:spcBef>
                <a:spcPct val="0"/>
              </a:spcBef>
              <a:buClr>
                <a:srgbClr val="3333CC"/>
              </a:buClr>
              <a:buFontTx/>
              <a:buNone/>
            </a:pPr>
            <a:r>
              <a:rPr lang="en-US" altLang="en-US" sz="3000" dirty="0">
                <a:latin typeface="Times New Roman" charset="0"/>
                <a:ea typeface="Times New Roman" charset="0"/>
                <a:cs typeface="Times New Roman" charset="0"/>
              </a:rPr>
              <a:t>I am thankful </a:t>
            </a:r>
            <a:r>
              <a:rPr lang="en-US" altLang="en-US" sz="3000" dirty="0" smtClean="0">
                <a:latin typeface="Times New Roman" charset="0"/>
                <a:ea typeface="Times New Roman" charset="0"/>
                <a:cs typeface="Times New Roman" charset="0"/>
              </a:rPr>
              <a:t>for </a:t>
            </a:r>
            <a:r>
              <a:rPr lang="en-US" altLang="en-US" sz="3000" dirty="0">
                <a:latin typeface="Times New Roman" charset="0"/>
                <a:ea typeface="Times New Roman" charset="0"/>
                <a:cs typeface="Times New Roman" charset="0"/>
              </a:rPr>
              <a:t>the help that I received from </a:t>
            </a:r>
            <a:r>
              <a:rPr lang="en-US" altLang="en-US" sz="3000" dirty="0" smtClean="0">
                <a:latin typeface="Times New Roman" charset="0"/>
                <a:ea typeface="Times New Roman" charset="0"/>
                <a:cs typeface="Times New Roman" charset="0"/>
              </a:rPr>
              <a:t>the professor, my teammate </a:t>
            </a:r>
            <a:r>
              <a:rPr lang="en-US" altLang="en-US" sz="3000" dirty="0" err="1" smtClean="0">
                <a:latin typeface="Times New Roman" charset="0"/>
                <a:ea typeface="Times New Roman" charset="0"/>
                <a:cs typeface="Times New Roman" charset="0"/>
              </a:rPr>
              <a:t>Yanniel</a:t>
            </a:r>
            <a:r>
              <a:rPr lang="en-US" altLang="en-US" sz="3000" dirty="0" smtClean="0">
                <a:latin typeface="Times New Roman" charset="0"/>
                <a:ea typeface="Times New Roman" charset="0"/>
                <a:cs typeface="Times New Roman" charset="0"/>
              </a:rPr>
              <a:t> </a:t>
            </a:r>
            <a:r>
              <a:rPr lang="en-US" altLang="en-US" sz="3000" dirty="0" err="1" smtClean="0">
                <a:latin typeface="Times New Roman" charset="0"/>
                <a:ea typeface="Times New Roman" charset="0"/>
                <a:cs typeface="Times New Roman" charset="0"/>
              </a:rPr>
              <a:t>Malagon</a:t>
            </a:r>
            <a:r>
              <a:rPr lang="en-US" altLang="en-US" sz="3000" dirty="0" smtClean="0">
                <a:latin typeface="Times New Roman" charset="0"/>
                <a:ea typeface="Times New Roman" charset="0"/>
                <a:cs typeface="Times New Roman" charset="0"/>
              </a:rPr>
              <a:t>, and the support of my family.</a:t>
            </a:r>
            <a:endParaRPr lang="en-US" altLang="en-US" sz="3000" dirty="0">
              <a:latin typeface="Times New Roman" charset="0"/>
              <a:ea typeface="Times New Roman" charset="0"/>
              <a:cs typeface="Times New Roman" charset="0"/>
            </a:endParaRPr>
          </a:p>
        </p:txBody>
      </p:sp>
      <p:sp>
        <p:nvSpPr>
          <p:cNvPr id="215" name="Text Box 19"/>
          <p:cNvSpPr txBox="1">
            <a:spLocks noChangeArrowheads="1"/>
          </p:cNvSpPr>
          <p:nvPr/>
        </p:nvSpPr>
        <p:spPr bwMode="auto">
          <a:xfrm>
            <a:off x="3621374" y="6169184"/>
            <a:ext cx="5486400" cy="731837"/>
          </a:xfrm>
          <a:prstGeom prst="rect">
            <a:avLst/>
          </a:prstGeom>
          <a:ln>
            <a:noFill/>
            <a:headEnd/>
            <a:tailEnd/>
          </a:ln>
          <a:extLst/>
        </p:spPr>
        <p:style>
          <a:lnRef idx="2">
            <a:schemeClr val="dk1"/>
          </a:lnRef>
          <a:fillRef idx="1">
            <a:schemeClr val="lt1"/>
          </a:fillRef>
          <a:effectRef idx="0">
            <a:schemeClr val="dk1"/>
          </a:effectRef>
          <a:fontRef idx="minor">
            <a:schemeClr val="dk1"/>
          </a:fontRef>
        </p:style>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Problem</a:t>
            </a:r>
          </a:p>
        </p:txBody>
      </p:sp>
      <p:sp>
        <p:nvSpPr>
          <p:cNvPr id="3086" name="Rectangle 18"/>
          <p:cNvSpPr>
            <a:spLocks noChangeArrowheads="1"/>
          </p:cNvSpPr>
          <p:nvPr/>
        </p:nvSpPr>
        <p:spPr bwMode="auto">
          <a:xfrm>
            <a:off x="914400" y="42062400"/>
            <a:ext cx="30902275" cy="1371600"/>
          </a:xfrm>
          <a:prstGeom prst="rect">
            <a:avLst/>
          </a:prstGeom>
          <a:noFill/>
          <a:ln w="63500">
            <a:solidFill>
              <a:schemeClr val="tx1">
                <a:lumMod val="50000"/>
                <a:lumOff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sp>
        <p:nvSpPr>
          <p:cNvPr id="217" name="Text Box 19"/>
          <p:cNvSpPr txBox="1">
            <a:spLocks noChangeArrowheads="1"/>
          </p:cNvSpPr>
          <p:nvPr/>
        </p:nvSpPr>
        <p:spPr bwMode="auto">
          <a:xfrm>
            <a:off x="1192213" y="41605200"/>
            <a:ext cx="4979987" cy="730250"/>
          </a:xfrm>
          <a:prstGeom prst="rect">
            <a:avLst/>
          </a:prstGeom>
          <a:solidFill>
            <a:schemeClr val="bg1"/>
          </a:solidFill>
          <a:ln w="12700">
            <a:solidFill>
              <a:schemeClr val="tx1">
                <a:lumMod val="50000"/>
                <a:lumOff val="50000"/>
              </a:schemeClr>
            </a:solidFill>
            <a:miter lim="800000"/>
            <a:headEnd/>
            <a:tailEnd/>
          </a:ln>
          <a:effectLst/>
        </p:spPr>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Acknowledgement</a:t>
            </a:r>
          </a:p>
        </p:txBody>
      </p:sp>
      <p:sp>
        <p:nvSpPr>
          <p:cNvPr id="3088" name="Rectangle 6"/>
          <p:cNvSpPr>
            <a:spLocks noChangeArrowheads="1"/>
          </p:cNvSpPr>
          <p:nvPr/>
        </p:nvSpPr>
        <p:spPr bwMode="auto">
          <a:xfrm>
            <a:off x="15925800" y="446088"/>
            <a:ext cx="47244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r>
              <a:rPr lang="en-US" altLang="en-US" sz="3200" b="1" dirty="0">
                <a:latin typeface="Times New Roman" charset="0"/>
                <a:ea typeface="Times New Roman" charset="0"/>
                <a:cs typeface="Times New Roman" charset="0"/>
              </a:rPr>
              <a:t>School of Computing &amp; Information Sciences</a:t>
            </a:r>
            <a:endParaRPr lang="en-US" altLang="en-US" sz="3200" dirty="0">
              <a:latin typeface="Times New Roman" charset="0"/>
              <a:ea typeface="Times New Roman" charset="0"/>
              <a:cs typeface="Times New Roman" charset="0"/>
            </a:endParaRPr>
          </a:p>
        </p:txBody>
      </p:sp>
      <p:pic>
        <p:nvPicPr>
          <p:cNvPr id="3089"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3183185" y="381000"/>
            <a:ext cx="262931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19"/>
          <p:cNvSpPr txBox="1">
            <a:spLocks noChangeArrowheads="1"/>
          </p:cNvSpPr>
          <p:nvPr/>
        </p:nvSpPr>
        <p:spPr bwMode="auto">
          <a:xfrm>
            <a:off x="13679774" y="6118330"/>
            <a:ext cx="5486400" cy="731837"/>
          </a:xfrm>
          <a:prstGeom prst="rect">
            <a:avLst/>
          </a:prstGeom>
          <a:noFill/>
          <a:ln w="12700">
            <a:noFill/>
            <a:miter lim="800000"/>
            <a:headEnd/>
            <a:tailEnd/>
          </a:ln>
          <a:effectLst>
            <a:outerShdw blurRad="50800" dist="38100" algn="l" rotWithShape="0">
              <a:schemeClr val="bg1">
                <a:alpha val="40000"/>
              </a:schemeClr>
            </a:outerShdw>
          </a:effectLst>
          <a:extLst>
            <a:ext uri="{909E8E84-426E-40DD-AFC4-6F175D3DCCD1}">
              <a14:hiddenFill xmlns:a14="http://schemas.microsoft.com/office/drawing/2010/main">
                <a:solidFill>
                  <a:srgbClr val="FFFFFF"/>
                </a:solidFill>
              </a14:hiddenFill>
            </a:ext>
          </a:extLst>
        </p:spPr>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Current</a:t>
            </a:r>
            <a:r>
              <a:rPr lang="en-US" sz="4100" b="1" dirty="0">
                <a:solidFill>
                  <a:srgbClr val="336699"/>
                </a:solidFill>
                <a:effectLst>
                  <a:outerShdw blurRad="38100" dist="38100" dir="2700000" algn="tl">
                    <a:srgbClr val="DDDDDD"/>
                  </a:outerShdw>
                </a:effectLst>
                <a:latin typeface="Times New Roman" charset="0"/>
                <a:ea typeface="Times New Roman" charset="0"/>
                <a:cs typeface="Times New Roman" charset="0"/>
              </a:rPr>
              <a:t> </a:t>
            </a: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System</a:t>
            </a:r>
          </a:p>
        </p:txBody>
      </p:sp>
      <p:sp>
        <p:nvSpPr>
          <p:cNvPr id="35" name="Text Box 19"/>
          <p:cNvSpPr txBox="1">
            <a:spLocks noChangeArrowheads="1"/>
          </p:cNvSpPr>
          <p:nvPr/>
        </p:nvSpPr>
        <p:spPr bwMode="auto">
          <a:xfrm>
            <a:off x="23928674" y="6172359"/>
            <a:ext cx="5486400" cy="731837"/>
          </a:xfrm>
          <a:prstGeom prst="rect">
            <a:avLst/>
          </a:prstGeom>
          <a:noFill/>
          <a:ln w="12700">
            <a:noFill/>
            <a:miter lim="800000"/>
            <a:headEnd/>
            <a:tailEnd/>
          </a:ln>
          <a:effectLst>
            <a:outerShdw blurRad="50800" dist="38100" algn="l" rotWithShape="0">
              <a:schemeClr val="bg1">
                <a:alpha val="40000"/>
              </a:schemeClr>
            </a:outerShdw>
          </a:effectLst>
          <a:extLst>
            <a:ext uri="{909E8E84-426E-40DD-AFC4-6F175D3DCCD1}">
              <a14:hiddenFill xmlns:a14="http://schemas.microsoft.com/office/drawing/2010/main">
                <a:solidFill>
                  <a:srgbClr val="FFFFFF"/>
                </a:solidFill>
              </a14:hiddenFill>
            </a:ext>
          </a:extLst>
        </p:spPr>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Requirements</a:t>
            </a:r>
          </a:p>
        </p:txBody>
      </p:sp>
      <p:sp>
        <p:nvSpPr>
          <p:cNvPr id="36" name="Text Box 19"/>
          <p:cNvSpPr txBox="1">
            <a:spLocks noChangeArrowheads="1"/>
          </p:cNvSpPr>
          <p:nvPr/>
        </p:nvSpPr>
        <p:spPr bwMode="auto">
          <a:xfrm>
            <a:off x="3621374" y="14936946"/>
            <a:ext cx="5486400" cy="731838"/>
          </a:xfrm>
          <a:prstGeom prst="rect">
            <a:avLst/>
          </a:prstGeom>
          <a:noFill/>
          <a:ln w="12700">
            <a:noFill/>
            <a:miter lim="800000"/>
            <a:headEnd/>
            <a:tailEnd/>
          </a:ln>
          <a:effectLst>
            <a:outerShdw blurRad="50800" dist="38100" algn="l" rotWithShape="0">
              <a:schemeClr val="bg1">
                <a:alpha val="40000"/>
              </a:schemeClr>
            </a:outerShdw>
          </a:effectLst>
          <a:extLst>
            <a:ext uri="{909E8E84-426E-40DD-AFC4-6F175D3DCCD1}">
              <a14:hiddenFill xmlns:a14="http://schemas.microsoft.com/office/drawing/2010/main">
                <a:solidFill>
                  <a:srgbClr val="FFFFFF"/>
                </a:solidFill>
              </a14:hiddenFill>
            </a:ext>
          </a:extLst>
        </p:spPr>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System</a:t>
            </a:r>
            <a:r>
              <a:rPr lang="en-US" sz="4100" b="1" dirty="0">
                <a:solidFill>
                  <a:srgbClr val="336699"/>
                </a:solidFill>
                <a:effectLst>
                  <a:outerShdw blurRad="38100" dist="38100" dir="2700000" algn="tl">
                    <a:srgbClr val="DDDDDD"/>
                  </a:outerShdw>
                </a:effectLst>
                <a:latin typeface="Times New Roman" charset="0"/>
                <a:ea typeface="Times New Roman" charset="0"/>
                <a:cs typeface="Times New Roman" charset="0"/>
              </a:rPr>
              <a:t> </a:t>
            </a: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Design</a:t>
            </a:r>
          </a:p>
        </p:txBody>
      </p:sp>
      <p:sp>
        <p:nvSpPr>
          <p:cNvPr id="37" name="Text Box 19"/>
          <p:cNvSpPr txBox="1">
            <a:spLocks noChangeArrowheads="1"/>
          </p:cNvSpPr>
          <p:nvPr/>
        </p:nvSpPr>
        <p:spPr bwMode="auto">
          <a:xfrm>
            <a:off x="13679774" y="14936946"/>
            <a:ext cx="5486400" cy="731838"/>
          </a:xfrm>
          <a:prstGeom prst="rect">
            <a:avLst/>
          </a:prstGeom>
          <a:noFill/>
          <a:ln w="12700">
            <a:noFill/>
            <a:miter lim="800000"/>
            <a:headEnd/>
            <a:tailEnd/>
          </a:ln>
          <a:effectLst>
            <a:outerShdw blurRad="50800" dist="38100" algn="l" rotWithShape="0">
              <a:schemeClr val="bg1">
                <a:alpha val="40000"/>
              </a:schemeClr>
            </a:outerShdw>
          </a:effectLst>
          <a:extLst>
            <a:ext uri="{909E8E84-426E-40DD-AFC4-6F175D3DCCD1}">
              <a14:hiddenFill xmlns:a14="http://schemas.microsoft.com/office/drawing/2010/main">
                <a:solidFill>
                  <a:srgbClr val="FFFFFF"/>
                </a:solidFill>
              </a14:hiddenFill>
            </a:ext>
          </a:extLst>
        </p:spPr>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Object</a:t>
            </a:r>
            <a:r>
              <a:rPr lang="en-US" sz="4100" b="1" dirty="0">
                <a:solidFill>
                  <a:srgbClr val="336699"/>
                </a:solidFill>
                <a:effectLst>
                  <a:outerShdw blurRad="38100" dist="38100" dir="2700000" algn="tl">
                    <a:srgbClr val="DDDDDD"/>
                  </a:outerShdw>
                </a:effectLst>
                <a:latin typeface="Times New Roman" charset="0"/>
                <a:ea typeface="Times New Roman" charset="0"/>
                <a:cs typeface="Times New Roman" charset="0"/>
              </a:rPr>
              <a:t> </a:t>
            </a:r>
            <a:r>
              <a:rPr lang="en-US" sz="4100" b="1" dirty="0" smtClean="0">
                <a:solidFill>
                  <a:srgbClr val="2A88C9"/>
                </a:solidFill>
                <a:effectLst>
                  <a:outerShdw blurRad="38100" dist="38100" dir="2700000" algn="tl">
                    <a:srgbClr val="DDDDDD"/>
                  </a:outerShdw>
                </a:effectLst>
                <a:latin typeface="Times New Roman" charset="0"/>
                <a:ea typeface="Times New Roman" charset="0"/>
                <a:cs typeface="Times New Roman" charset="0"/>
              </a:rPr>
              <a:t>Design</a:t>
            </a:r>
            <a:endPar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endParaRPr>
          </a:p>
        </p:txBody>
      </p:sp>
      <p:sp>
        <p:nvSpPr>
          <p:cNvPr id="38" name="Text Box 19"/>
          <p:cNvSpPr txBox="1">
            <a:spLocks noChangeArrowheads="1"/>
          </p:cNvSpPr>
          <p:nvPr/>
        </p:nvSpPr>
        <p:spPr bwMode="auto">
          <a:xfrm>
            <a:off x="23928674" y="14826726"/>
            <a:ext cx="5486400" cy="731838"/>
          </a:xfrm>
          <a:prstGeom prst="rect">
            <a:avLst/>
          </a:prstGeom>
          <a:noFill/>
          <a:ln w="12700">
            <a:noFill/>
            <a:miter lim="800000"/>
            <a:headEnd/>
            <a:tailEnd/>
          </a:ln>
          <a:effectLst>
            <a:outerShdw blurRad="50800" dist="38100" algn="l" rotWithShape="0">
              <a:schemeClr val="bg1">
                <a:alpha val="40000"/>
              </a:schemeClr>
            </a:outerShdw>
          </a:effectLst>
          <a:extLst>
            <a:ext uri="{909E8E84-426E-40DD-AFC4-6F175D3DCCD1}">
              <a14:hiddenFill xmlns:a14="http://schemas.microsoft.com/office/drawing/2010/main">
                <a:solidFill>
                  <a:srgbClr val="FFFFFF"/>
                </a:solidFill>
              </a14:hiddenFill>
            </a:ext>
          </a:extLst>
        </p:spPr>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Implementation</a:t>
            </a:r>
          </a:p>
        </p:txBody>
      </p:sp>
      <p:sp>
        <p:nvSpPr>
          <p:cNvPr id="39" name="Text Box 19"/>
          <p:cNvSpPr txBox="1">
            <a:spLocks noChangeArrowheads="1"/>
          </p:cNvSpPr>
          <p:nvPr/>
        </p:nvSpPr>
        <p:spPr bwMode="auto">
          <a:xfrm>
            <a:off x="3621374" y="29657834"/>
            <a:ext cx="5486400" cy="731837"/>
          </a:xfrm>
          <a:prstGeom prst="rect">
            <a:avLst/>
          </a:prstGeom>
          <a:noFill/>
          <a:ln w="12700">
            <a:noFill/>
            <a:miter lim="800000"/>
            <a:headEnd/>
            <a:tailEnd/>
          </a:ln>
          <a:effectLst>
            <a:outerShdw blurRad="50800" dist="38100" algn="l" rotWithShape="0">
              <a:schemeClr val="bg1">
                <a:alpha val="40000"/>
              </a:schemeClr>
            </a:outerShdw>
          </a:effectLst>
          <a:extLst>
            <a:ext uri="{909E8E84-426E-40DD-AFC4-6F175D3DCCD1}">
              <a14:hiddenFill xmlns:a14="http://schemas.microsoft.com/office/drawing/2010/main">
                <a:solidFill>
                  <a:srgbClr val="FFFFFF"/>
                </a:solidFill>
              </a14:hiddenFill>
            </a:ext>
          </a:extLst>
        </p:spPr>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Verification</a:t>
            </a:r>
          </a:p>
        </p:txBody>
      </p:sp>
      <p:sp>
        <p:nvSpPr>
          <p:cNvPr id="40" name="Text Box 19"/>
          <p:cNvSpPr txBox="1">
            <a:spLocks noChangeArrowheads="1"/>
          </p:cNvSpPr>
          <p:nvPr/>
        </p:nvSpPr>
        <p:spPr bwMode="auto">
          <a:xfrm>
            <a:off x="13679774" y="29489566"/>
            <a:ext cx="5486400" cy="731837"/>
          </a:xfrm>
          <a:prstGeom prst="rect">
            <a:avLst/>
          </a:prstGeom>
          <a:noFill/>
          <a:ln w="12700">
            <a:noFill/>
            <a:miter lim="800000"/>
            <a:headEnd/>
            <a:tailEnd/>
          </a:ln>
          <a:effectLst>
            <a:outerShdw blurRad="50800" dist="38100" algn="l" rotWithShape="0">
              <a:schemeClr val="bg1">
                <a:alpha val="40000"/>
              </a:schemeClr>
            </a:outerShdw>
          </a:effectLst>
          <a:extLst>
            <a:ext uri="{909E8E84-426E-40DD-AFC4-6F175D3DCCD1}">
              <a14:hiddenFill xmlns:a14="http://schemas.microsoft.com/office/drawing/2010/main">
                <a:solidFill>
                  <a:srgbClr val="FFFFFF"/>
                </a:solidFill>
              </a14:hiddenFill>
            </a:ext>
          </a:extLst>
        </p:spPr>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Screenshots</a:t>
            </a:r>
          </a:p>
        </p:txBody>
      </p:sp>
      <p:sp>
        <p:nvSpPr>
          <p:cNvPr id="41" name="Text Box 19"/>
          <p:cNvSpPr txBox="1">
            <a:spLocks noChangeArrowheads="1"/>
          </p:cNvSpPr>
          <p:nvPr/>
        </p:nvSpPr>
        <p:spPr bwMode="auto">
          <a:xfrm>
            <a:off x="23928674" y="29657834"/>
            <a:ext cx="5486400" cy="731837"/>
          </a:xfrm>
          <a:prstGeom prst="rect">
            <a:avLst/>
          </a:prstGeom>
          <a:noFill/>
          <a:ln w="12700">
            <a:noFill/>
            <a:miter lim="800000"/>
            <a:headEnd/>
            <a:tailEnd/>
          </a:ln>
          <a:effectLst>
            <a:outerShdw blurRad="50800" dist="38100" algn="l" rotWithShape="0">
              <a:schemeClr val="bg1">
                <a:alpha val="40000"/>
              </a:schemeClr>
            </a:outerShdw>
          </a:effectLst>
          <a:extLst>
            <a:ext uri="{909E8E84-426E-40DD-AFC4-6F175D3DCCD1}">
              <a14:hiddenFill xmlns:a14="http://schemas.microsoft.com/office/drawing/2010/main">
                <a:solidFill>
                  <a:srgbClr val="FFFFFF"/>
                </a:solidFill>
              </a14:hiddenFill>
            </a:ext>
          </a:extLst>
        </p:spPr>
        <p:txBody>
          <a:bodyPr lIns="98655" tIns="49327" rIns="98655" bIns="49327">
            <a:spAutoFit/>
          </a:bodyPr>
          <a:lstStyle/>
          <a:p>
            <a:pPr algn="ctr" defTabSz="985838" eaLnBrk="1" hangingPunct="1">
              <a:spcBef>
                <a:spcPct val="50000"/>
              </a:spcBef>
              <a:defRPr/>
            </a:pPr>
            <a:r>
              <a:rPr lang="en-US" sz="4100" b="1" dirty="0">
                <a:solidFill>
                  <a:srgbClr val="2A88C9"/>
                </a:solidFill>
                <a:effectLst>
                  <a:outerShdw blurRad="38100" dist="38100" dir="2700000" algn="tl">
                    <a:srgbClr val="DDDDDD"/>
                  </a:outerShdw>
                </a:effectLst>
                <a:latin typeface="Times New Roman" charset="0"/>
                <a:ea typeface="Times New Roman" charset="0"/>
                <a:cs typeface="Times New Roman" charset="0"/>
              </a:rPr>
              <a:t>Summary</a:t>
            </a:r>
          </a:p>
        </p:txBody>
      </p:sp>
      <p:sp>
        <p:nvSpPr>
          <p:cNvPr id="3098" name="TextBox 2"/>
          <p:cNvSpPr txBox="1">
            <a:spLocks noChangeArrowheads="1"/>
          </p:cNvSpPr>
          <p:nvPr/>
        </p:nvSpPr>
        <p:spPr bwMode="auto">
          <a:xfrm>
            <a:off x="1646238" y="7146826"/>
            <a:ext cx="9012523" cy="612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algn="just" eaLnBrk="1" hangingPunct="1"/>
            <a:r>
              <a:rPr lang="en-US" sz="2800" dirty="0" smtClean="0">
                <a:latin typeface="Times New Roman" charset="0"/>
                <a:ea typeface="Times New Roman" charset="0"/>
                <a:cs typeface="Times New Roman" charset="0"/>
              </a:rPr>
              <a:t>The </a:t>
            </a:r>
            <a:r>
              <a:rPr lang="en-US" sz="2800" dirty="0">
                <a:latin typeface="Times New Roman" charset="0"/>
                <a:ea typeface="Times New Roman" charset="0"/>
                <a:cs typeface="Times New Roman" charset="0"/>
              </a:rPr>
              <a:t>Virtual Job </a:t>
            </a:r>
            <a:r>
              <a:rPr lang="en-US" sz="2800" dirty="0" smtClean="0">
                <a:latin typeface="Times New Roman" charset="0"/>
                <a:ea typeface="Times New Roman" charset="0"/>
                <a:cs typeface="Times New Roman" charset="0"/>
              </a:rPr>
              <a:t>Fair </a:t>
            </a:r>
            <a:r>
              <a:rPr lang="en-US" sz="2800" dirty="0">
                <a:latin typeface="Times New Roman" charset="0"/>
                <a:ea typeface="Times New Roman" charset="0"/>
                <a:cs typeface="Times New Roman" charset="0"/>
              </a:rPr>
              <a:t>system is an efficient way to make a connection between job-seeking students and employers. It facilities the hiring process for both parties involved, and provides a simple and efficient solution for our technologically driven job market. </a:t>
            </a:r>
            <a:r>
              <a:rPr lang="en-US" altLang="en-US" sz="2800" dirty="0">
                <a:latin typeface="Times New Roman" charset="0"/>
                <a:ea typeface="Times New Roman" charset="0"/>
                <a:cs typeface="Times New Roman" charset="0"/>
              </a:rPr>
              <a:t>Employers are unable to tap local talent at universities or job fairs due to geographical barriers. These employers don’t have the economic or logistical capabilities to seek for talent in multiple locations. Simultaneously, students don’t have the time or resources to meet potential employers in person. Most students are new to the job market before and after </a:t>
            </a:r>
            <a:r>
              <a:rPr lang="en-US" altLang="en-US" sz="2800" dirty="0" smtClean="0">
                <a:latin typeface="Times New Roman" charset="0"/>
                <a:ea typeface="Times New Roman" charset="0"/>
                <a:cs typeface="Times New Roman" charset="0"/>
              </a:rPr>
              <a:t>graduation; they are </a:t>
            </a:r>
            <a:r>
              <a:rPr lang="en-US" altLang="en-US" sz="2800" dirty="0">
                <a:latin typeface="Times New Roman" charset="0"/>
                <a:ea typeface="Times New Roman" charset="0"/>
                <a:cs typeface="Times New Roman" charset="0"/>
              </a:rPr>
              <a:t>unable to display </a:t>
            </a:r>
            <a:r>
              <a:rPr lang="en-US" altLang="en-US" sz="2800" dirty="0" smtClean="0">
                <a:latin typeface="Times New Roman" charset="0"/>
                <a:ea typeface="Times New Roman" charset="0"/>
                <a:cs typeface="Times New Roman" charset="0"/>
              </a:rPr>
              <a:t>their skills</a:t>
            </a:r>
            <a:r>
              <a:rPr lang="en-US" altLang="en-US" sz="2800" dirty="0">
                <a:latin typeface="Times New Roman" charset="0"/>
                <a:ea typeface="Times New Roman" charset="0"/>
                <a:cs typeface="Times New Roman" charset="0"/>
              </a:rPr>
              <a:t>, </a:t>
            </a:r>
            <a:r>
              <a:rPr lang="en-US" altLang="en-US" sz="2800" dirty="0" smtClean="0">
                <a:latin typeface="Times New Roman" charset="0"/>
                <a:ea typeface="Times New Roman" charset="0"/>
                <a:cs typeface="Times New Roman" charset="0"/>
              </a:rPr>
              <a:t>experience, </a:t>
            </a:r>
            <a:r>
              <a:rPr lang="en-US" altLang="en-US" sz="2800" dirty="0">
                <a:latin typeface="Times New Roman" charset="0"/>
                <a:ea typeface="Times New Roman" charset="0"/>
                <a:cs typeface="Times New Roman" charset="0"/>
              </a:rPr>
              <a:t>and talents via emails. </a:t>
            </a:r>
            <a:r>
              <a:rPr lang="en-US" altLang="en-US" sz="2800" dirty="0" smtClean="0">
                <a:latin typeface="Times New Roman" charset="0"/>
                <a:ea typeface="Times New Roman" charset="0"/>
                <a:cs typeface="Times New Roman" charset="0"/>
              </a:rPr>
              <a:t>Thus, VJF aims to solve these issues.</a:t>
            </a:r>
            <a:endParaRPr lang="en-US" altLang="en-US" sz="2800" dirty="0">
              <a:latin typeface="Times New Roman" charset="0"/>
              <a:ea typeface="Times New Roman" charset="0"/>
              <a:cs typeface="Times New Roman" charset="0"/>
            </a:endParaRPr>
          </a:p>
          <a:p>
            <a:pPr algn="just" eaLnBrk="1" hangingPunct="1"/>
            <a:endParaRPr lang="en-US" altLang="en-US" sz="2800" dirty="0">
              <a:latin typeface="Times New Roman" charset="0"/>
              <a:ea typeface="Times New Roman" charset="0"/>
              <a:cs typeface="Times New Roman" charset="0"/>
            </a:endParaRPr>
          </a:p>
        </p:txBody>
      </p:sp>
      <p:sp>
        <p:nvSpPr>
          <p:cNvPr id="3099" name="TextBox 22"/>
          <p:cNvSpPr txBox="1">
            <a:spLocks noChangeArrowheads="1"/>
          </p:cNvSpPr>
          <p:nvPr/>
        </p:nvSpPr>
        <p:spPr bwMode="auto">
          <a:xfrm>
            <a:off x="11505234" y="6900178"/>
            <a:ext cx="9506344"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algn="just" eaLnBrk="1" hangingPunct="1"/>
            <a:r>
              <a:rPr lang="en-US" altLang="en-US" sz="2400" dirty="0" smtClean="0">
                <a:latin typeface="Times New Roman" charset="0"/>
                <a:ea typeface="Times New Roman" charset="0"/>
                <a:cs typeface="Times New Roman" charset="0"/>
              </a:rPr>
              <a:t>The current version of the system was version 5.0. and although it had many good features it still required more development. </a:t>
            </a:r>
          </a:p>
          <a:p>
            <a:pPr algn="just" eaLnBrk="1" hangingPunct="1"/>
            <a:endParaRPr lang="en-US" altLang="en-US" sz="2400" dirty="0" smtClean="0">
              <a:latin typeface="Times New Roman" charset="0"/>
              <a:ea typeface="Times New Roman" charset="0"/>
              <a:cs typeface="Times New Roman" charset="0"/>
            </a:endParaRPr>
          </a:p>
          <a:p>
            <a:pPr lvl="0" algn="just" eaLnBrk="1" hangingPunct="1"/>
            <a:r>
              <a:rPr lang="en-US" sz="2400" dirty="0" smtClean="0">
                <a:latin typeface="Times New Roman" charset="0"/>
                <a:ea typeface="Times New Roman" charset="0"/>
                <a:cs typeface="Times New Roman" charset="0"/>
              </a:rPr>
              <a:t>Video resumes were stored on the server. It was brought to our attention, by product owner, Fernando </a:t>
            </a:r>
            <a:r>
              <a:rPr lang="en-US" sz="2400" dirty="0" err="1" smtClean="0">
                <a:latin typeface="Times New Roman" charset="0"/>
                <a:ea typeface="Times New Roman" charset="0"/>
                <a:cs typeface="Times New Roman" charset="0"/>
              </a:rPr>
              <a:t>Figueredo</a:t>
            </a:r>
            <a:r>
              <a:rPr lang="en-US" sz="2400" dirty="0" smtClean="0">
                <a:latin typeface="Times New Roman" charset="0"/>
                <a:ea typeface="Times New Roman" charset="0"/>
                <a:cs typeface="Times New Roman" charset="0"/>
              </a:rPr>
              <a:t>, that it was of paramount importance to have this feature migrated to YouTube so that server space could be saved.</a:t>
            </a:r>
          </a:p>
          <a:p>
            <a:pPr lvl="0" algn="just" eaLnBrk="1" hangingPunct="1"/>
            <a:endParaRPr lang="en-US" sz="2400" dirty="0" smtClean="0">
              <a:latin typeface="Times New Roman" charset="0"/>
              <a:ea typeface="Times New Roman" charset="0"/>
              <a:cs typeface="Times New Roman" charset="0"/>
            </a:endParaRPr>
          </a:p>
          <a:p>
            <a:pPr lvl="0" algn="just" eaLnBrk="1" hangingPunct="1"/>
            <a:r>
              <a:rPr lang="en-US" sz="2400" dirty="0" smtClean="0">
                <a:latin typeface="Times New Roman" charset="0"/>
                <a:ea typeface="Times New Roman" charset="0"/>
                <a:cs typeface="Times New Roman" charset="0"/>
              </a:rPr>
              <a:t>There were multiple bugs that needed to be fixed before the product could be released. The guest account had access to too many features which lead to security concerns. Students could type in the URL such as ‘/</a:t>
            </a:r>
            <a:r>
              <a:rPr lang="en-US" sz="2400" dirty="0" err="1" smtClean="0">
                <a:latin typeface="Times New Roman" charset="0"/>
                <a:ea typeface="Times New Roman" charset="0"/>
                <a:cs typeface="Times New Roman" charset="0"/>
              </a:rPr>
              <a:t>JobFair</a:t>
            </a:r>
            <a:r>
              <a:rPr lang="en-US" sz="2400" dirty="0" smtClean="0">
                <a:latin typeface="Times New Roman" charset="0"/>
                <a:ea typeface="Times New Roman" charset="0"/>
                <a:cs typeface="Times New Roman" charset="0"/>
              </a:rPr>
              <a:t>/</a:t>
            </a:r>
            <a:r>
              <a:rPr lang="en-US" sz="2400" dirty="0" err="1" smtClean="0">
                <a:latin typeface="Times New Roman" charset="0"/>
                <a:ea typeface="Times New Roman" charset="0"/>
                <a:cs typeface="Times New Roman" charset="0"/>
              </a:rPr>
              <a:t>index.php</a:t>
            </a:r>
            <a:r>
              <a:rPr lang="en-US" sz="2400" dirty="0" smtClean="0">
                <a:latin typeface="Times New Roman" charset="0"/>
                <a:ea typeface="Times New Roman" charset="0"/>
                <a:cs typeface="Times New Roman" charset="0"/>
              </a:rPr>
              <a:t>/home/</a:t>
            </a:r>
            <a:r>
              <a:rPr lang="en-US" sz="2400" dirty="0" err="1" smtClean="0">
                <a:latin typeface="Times New Roman" charset="0"/>
                <a:ea typeface="Times New Roman" charset="0"/>
                <a:cs typeface="Times New Roman" charset="0"/>
              </a:rPr>
              <a:t>employerhome</a:t>
            </a:r>
            <a:r>
              <a:rPr lang="en-US" sz="2400" dirty="0" smtClean="0">
                <a:latin typeface="Times New Roman" charset="0"/>
                <a:ea typeface="Times New Roman" charset="0"/>
                <a:cs typeface="Times New Roman" charset="0"/>
              </a:rPr>
              <a:t>/’ and would then be able to behave as an employer; being able to  post jobs, etc. None of the notifications were working correctly. You could upload PDF resumes; however, there were multiple bugs with that. A crucial one was that when a new PDF resume was uploaded the system kept the old resume, without any reference to it, wasting space. The system did not allow for multiple admins due to a bug that wouldn’t allow admins to have any other username but admin. </a:t>
            </a:r>
          </a:p>
        </p:txBody>
      </p:sp>
      <p:sp>
        <p:nvSpPr>
          <p:cNvPr id="3100" name="TextBox 23"/>
          <p:cNvSpPr txBox="1">
            <a:spLocks noChangeArrowheads="1"/>
          </p:cNvSpPr>
          <p:nvPr/>
        </p:nvSpPr>
        <p:spPr bwMode="auto">
          <a:xfrm>
            <a:off x="21974464" y="7216411"/>
            <a:ext cx="4779318"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eaLnBrk="1" hangingPunct="1"/>
            <a:r>
              <a:rPr lang="en-US" altLang="en-US" sz="2200" b="1" dirty="0" smtClean="0">
                <a:latin typeface="Times New Roman" charset="0"/>
                <a:ea typeface="Times New Roman" charset="0"/>
                <a:cs typeface="Times New Roman" charset="0"/>
              </a:rPr>
              <a:t>Upload Video Resumes to YouTube</a:t>
            </a:r>
          </a:p>
          <a:p>
            <a:pPr marL="171450" indent="-171450" eaLnBrk="1" hangingPunct="1">
              <a:buFont typeface="Arial" charset="0"/>
              <a:buChar char="•"/>
            </a:pPr>
            <a:r>
              <a:rPr lang="en-US" altLang="en-US" sz="2200" dirty="0" smtClean="0">
                <a:latin typeface="Times New Roman" charset="0"/>
                <a:ea typeface="Times New Roman" charset="0"/>
                <a:cs typeface="Times New Roman" charset="0"/>
              </a:rPr>
              <a:t>Allow students to upload Video </a:t>
            </a:r>
            <a:r>
              <a:rPr lang="en-US" altLang="en-US" sz="2200" dirty="0">
                <a:latin typeface="Times New Roman" charset="0"/>
                <a:ea typeface="Times New Roman" charset="0"/>
                <a:cs typeface="Times New Roman" charset="0"/>
              </a:rPr>
              <a:t>R</a:t>
            </a:r>
            <a:r>
              <a:rPr lang="en-US" altLang="en-US" sz="2200" dirty="0" smtClean="0">
                <a:latin typeface="Times New Roman" charset="0"/>
                <a:ea typeface="Times New Roman" charset="0"/>
                <a:cs typeface="Times New Roman" charset="0"/>
              </a:rPr>
              <a:t>esumes.</a:t>
            </a:r>
          </a:p>
          <a:p>
            <a:pPr marL="171450" indent="-171450" eaLnBrk="1" hangingPunct="1">
              <a:buFont typeface="Arial" charset="0"/>
              <a:buChar char="•"/>
            </a:pPr>
            <a:r>
              <a:rPr lang="en-US" altLang="en-US" sz="2200" dirty="0" smtClean="0">
                <a:latin typeface="Times New Roman" charset="0"/>
                <a:ea typeface="Times New Roman" charset="0"/>
                <a:cs typeface="Times New Roman" charset="0"/>
              </a:rPr>
              <a:t>Store the videos on YouTube.</a:t>
            </a:r>
          </a:p>
          <a:p>
            <a:pPr marL="171450" indent="-171450" eaLnBrk="1" hangingPunct="1">
              <a:buFont typeface="Arial" charset="0"/>
              <a:buChar char="•"/>
            </a:pPr>
            <a:r>
              <a:rPr lang="en-US" sz="2200" dirty="0" smtClean="0">
                <a:latin typeface="Times New Roman" charset="0"/>
                <a:ea typeface="Times New Roman" charset="0"/>
                <a:cs typeface="Times New Roman" charset="0"/>
              </a:rPr>
              <a:t>No YouTube authentication by the student.</a:t>
            </a:r>
          </a:p>
          <a:p>
            <a:pPr marL="171450" indent="-171450" eaLnBrk="1" hangingPunct="1">
              <a:buFont typeface="Arial" charset="0"/>
              <a:buChar char="•"/>
            </a:pPr>
            <a:r>
              <a:rPr lang="en-US" sz="2200" dirty="0" smtClean="0">
                <a:latin typeface="Times New Roman" charset="0"/>
                <a:ea typeface="Times New Roman" charset="0"/>
                <a:cs typeface="Times New Roman" charset="0"/>
              </a:rPr>
              <a:t>The video should not be public.</a:t>
            </a:r>
          </a:p>
          <a:p>
            <a:pPr marL="171450" indent="-171450" eaLnBrk="1" hangingPunct="1">
              <a:buFont typeface="Arial" charset="0"/>
              <a:buChar char="•"/>
            </a:pPr>
            <a:r>
              <a:rPr lang="en-US" sz="2200" dirty="0">
                <a:latin typeface="Times New Roman" charset="0"/>
                <a:ea typeface="Times New Roman" charset="0"/>
                <a:cs typeface="Times New Roman" charset="0"/>
              </a:rPr>
              <a:t>Student should be able to publish or unpublished a </a:t>
            </a:r>
            <a:r>
              <a:rPr lang="en-US" sz="2200" dirty="0" smtClean="0">
                <a:latin typeface="Times New Roman" charset="0"/>
                <a:ea typeface="Times New Roman" charset="0"/>
                <a:cs typeface="Times New Roman" charset="0"/>
              </a:rPr>
              <a:t>video.</a:t>
            </a:r>
          </a:p>
          <a:p>
            <a:pPr marL="171450" indent="-171450" eaLnBrk="1" hangingPunct="1">
              <a:buFont typeface="Arial" charset="0"/>
              <a:buChar char="•"/>
            </a:pPr>
            <a:r>
              <a:rPr lang="en-US" sz="2200" dirty="0">
                <a:latin typeface="Times New Roman" charset="0"/>
                <a:ea typeface="Times New Roman" charset="0"/>
                <a:cs typeface="Times New Roman" charset="0"/>
              </a:rPr>
              <a:t>E</a:t>
            </a:r>
            <a:r>
              <a:rPr lang="en-US" sz="2200" dirty="0" smtClean="0">
                <a:latin typeface="Times New Roman" charset="0"/>
                <a:ea typeface="Times New Roman" charset="0"/>
                <a:cs typeface="Times New Roman" charset="0"/>
              </a:rPr>
              <a:t>mployers </a:t>
            </a:r>
            <a:r>
              <a:rPr lang="en-US" sz="2200" dirty="0">
                <a:latin typeface="Times New Roman" charset="0"/>
                <a:ea typeface="Times New Roman" charset="0"/>
                <a:cs typeface="Times New Roman" charset="0"/>
              </a:rPr>
              <a:t>can see the video </a:t>
            </a:r>
            <a:r>
              <a:rPr lang="en-US" sz="2200" dirty="0" smtClean="0">
                <a:latin typeface="Times New Roman" charset="0"/>
                <a:ea typeface="Times New Roman" charset="0"/>
                <a:cs typeface="Times New Roman" charset="0"/>
              </a:rPr>
              <a:t>resumes.</a:t>
            </a:r>
            <a:endParaRPr lang="en-US" altLang="en-US" sz="2200" dirty="0">
              <a:latin typeface="Times New Roman" charset="0"/>
              <a:ea typeface="Times New Roman" charset="0"/>
              <a:cs typeface="Times New Roman" charset="0"/>
            </a:endParaRPr>
          </a:p>
          <a:p>
            <a:pPr eaLnBrk="1" hangingPunct="1"/>
            <a:endParaRPr lang="en-US" altLang="en-US" sz="2400" dirty="0" smtClean="0">
              <a:latin typeface="Times New Roman" charset="0"/>
              <a:ea typeface="Times New Roman" charset="0"/>
              <a:cs typeface="Times New Roman" charset="0"/>
            </a:endParaRPr>
          </a:p>
        </p:txBody>
      </p:sp>
      <p:grpSp>
        <p:nvGrpSpPr>
          <p:cNvPr id="3101" name="Group 3"/>
          <p:cNvGrpSpPr>
            <a:grpSpLocks/>
          </p:cNvGrpSpPr>
          <p:nvPr/>
        </p:nvGrpSpPr>
        <p:grpSpPr bwMode="auto">
          <a:xfrm>
            <a:off x="2509330" y="19989442"/>
            <a:ext cx="7834313" cy="6951675"/>
            <a:chOff x="10363200" y="32422222"/>
            <a:chExt cx="10598150" cy="8367038"/>
          </a:xfrm>
        </p:grpSpPr>
        <p:sp>
          <p:nvSpPr>
            <p:cNvPr id="25" name="Rounded Rectangle 24"/>
            <p:cNvSpPr/>
            <p:nvPr/>
          </p:nvSpPr>
          <p:spPr>
            <a:xfrm>
              <a:off x="14477902" y="38481102"/>
              <a:ext cx="2370893" cy="1371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en-US" altLang="en-US" sz="2400" dirty="0" smtClean="0">
                  <a:solidFill>
                    <a:srgbClr val="FFFFFF"/>
                  </a:solidFill>
                  <a:latin typeface="Times New Roman" charset="0"/>
                  <a:ea typeface="Times New Roman" charset="0"/>
                  <a:cs typeface="Times New Roman" charset="0"/>
                </a:rPr>
                <a:t>Controller</a:t>
              </a:r>
            </a:p>
          </p:txBody>
        </p:sp>
        <p:sp>
          <p:nvSpPr>
            <p:cNvPr id="26" name="Rounded Rectangle 25"/>
            <p:cNvSpPr/>
            <p:nvPr/>
          </p:nvSpPr>
          <p:spPr>
            <a:xfrm>
              <a:off x="18311276" y="38465816"/>
              <a:ext cx="2650074" cy="1369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latin typeface="Times New Roman" charset="0"/>
                  <a:ea typeface="Times New Roman" charset="0"/>
                  <a:cs typeface="Times New Roman" charset="0"/>
                </a:rPr>
                <a:t>Model</a:t>
              </a:r>
            </a:p>
          </p:txBody>
        </p:sp>
        <p:sp>
          <p:nvSpPr>
            <p:cNvPr id="27" name="Rounded Rectangle 26"/>
            <p:cNvSpPr/>
            <p:nvPr/>
          </p:nvSpPr>
          <p:spPr>
            <a:xfrm>
              <a:off x="10363200" y="38465816"/>
              <a:ext cx="2652222" cy="13699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latin typeface="Times New Roman" charset="0"/>
                  <a:ea typeface="Times New Roman" charset="0"/>
                  <a:cs typeface="Times New Roman" charset="0"/>
                </a:rPr>
                <a:t>View</a:t>
              </a:r>
            </a:p>
          </p:txBody>
        </p:sp>
        <p:sp>
          <p:nvSpPr>
            <p:cNvPr id="28" name="Diamond 27"/>
            <p:cNvSpPr>
              <a:spLocks noChangeArrowheads="1"/>
            </p:cNvSpPr>
            <p:nvPr/>
          </p:nvSpPr>
          <p:spPr bwMode="auto">
            <a:xfrm>
              <a:off x="16306800" y="33756600"/>
              <a:ext cx="3222625" cy="2108200"/>
            </a:xfrm>
            <a:prstGeom prst="diamond">
              <a:avLst/>
            </a:prstGeom>
            <a:solidFill>
              <a:schemeClr val="accent2"/>
            </a:solidFill>
            <a:ln w="38100">
              <a:solidFill>
                <a:schemeClr val="bg1"/>
              </a:solidFill>
              <a:miter lim="800000"/>
              <a:headEnd/>
              <a:tailEnd/>
            </a:ln>
            <a:effectLst>
              <a:outerShdw blurRad="40000" dist="20000" dir="5400000" rotWithShape="0">
                <a:srgbClr val="000000">
                  <a:alpha val="37999"/>
                </a:srgbClr>
              </a:outerShdw>
            </a:effectLst>
          </p:spPr>
          <p:txBody>
            <a:bodyPr anchor="ctr"/>
            <a:lstStyle/>
            <a:p>
              <a:pPr algn="ctr" eaLnBrk="1" hangingPunct="1">
                <a:defRPr/>
              </a:pPr>
              <a:r>
                <a:rPr lang="en-US" sz="2400" dirty="0">
                  <a:solidFill>
                    <a:schemeClr val="lt1"/>
                  </a:solidFill>
                  <a:latin typeface="Times New Roman" charset="0"/>
                  <a:ea typeface="Times New Roman" charset="0"/>
                  <a:cs typeface="Times New Roman" charset="0"/>
                </a:rPr>
                <a:t>Yii Router</a:t>
              </a:r>
            </a:p>
          </p:txBody>
        </p:sp>
        <p:cxnSp>
          <p:nvCxnSpPr>
            <p:cNvPr id="29" name="Straight Arrow Connector 28"/>
            <p:cNvCxnSpPr/>
            <p:nvPr/>
          </p:nvCxnSpPr>
          <p:spPr>
            <a:xfrm>
              <a:off x="11658172" y="33679473"/>
              <a:ext cx="4649441" cy="1131144"/>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47" name="TextBox 82"/>
            <p:cNvSpPr txBox="1">
              <a:spLocks noChangeArrowheads="1"/>
            </p:cNvSpPr>
            <p:nvPr/>
          </p:nvSpPr>
          <p:spPr bwMode="auto">
            <a:xfrm rot="937935">
              <a:off x="12318456" y="33756340"/>
              <a:ext cx="4133851" cy="55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FontTx/>
                <a:buNone/>
              </a:pPr>
              <a:r>
                <a:rPr lang="en-US" altLang="en-US" sz="2400">
                  <a:latin typeface="Times New Roman" charset="0"/>
                  <a:ea typeface="Times New Roman" charset="0"/>
                  <a:cs typeface="Times New Roman" charset="0"/>
                </a:rPr>
                <a:t>1-HTTP Request</a:t>
              </a:r>
            </a:p>
          </p:txBody>
        </p:sp>
        <p:cxnSp>
          <p:nvCxnSpPr>
            <p:cNvPr id="31" name="Straight Arrow Connector 30"/>
            <p:cNvCxnSpPr>
              <a:stCxn id="28" idx="2"/>
              <a:endCxn id="25" idx="0"/>
            </p:cNvCxnSpPr>
            <p:nvPr/>
          </p:nvCxnSpPr>
          <p:spPr>
            <a:xfrm flipH="1">
              <a:off x="15663348" y="35865331"/>
              <a:ext cx="2254925" cy="261577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49" name="TextBox 84"/>
            <p:cNvSpPr txBox="1">
              <a:spLocks noChangeArrowheads="1"/>
            </p:cNvSpPr>
            <p:nvPr/>
          </p:nvSpPr>
          <p:spPr bwMode="auto">
            <a:xfrm rot="-3143155">
              <a:off x="16135567" y="36244872"/>
              <a:ext cx="1654644" cy="62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FontTx/>
                <a:buNone/>
              </a:pPr>
              <a:r>
                <a:rPr lang="en-US" altLang="en-US" sz="2400">
                  <a:latin typeface="Times New Roman" charset="0"/>
                  <a:ea typeface="Times New Roman" charset="0"/>
                  <a:cs typeface="Times New Roman" charset="0"/>
                </a:rPr>
                <a:t>2-Action</a:t>
              </a:r>
            </a:p>
          </p:txBody>
        </p:sp>
        <p:cxnSp>
          <p:nvCxnSpPr>
            <p:cNvPr id="33" name="Straight Arrow Connector 32"/>
            <p:cNvCxnSpPr/>
            <p:nvPr/>
          </p:nvCxnSpPr>
          <p:spPr>
            <a:xfrm>
              <a:off x="16848795" y="38632048"/>
              <a:ext cx="1462481"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51" name="TextBox 86"/>
            <p:cNvSpPr txBox="1">
              <a:spLocks noChangeArrowheads="1"/>
            </p:cNvSpPr>
            <p:nvPr/>
          </p:nvSpPr>
          <p:spPr bwMode="auto">
            <a:xfrm>
              <a:off x="16864805" y="37927250"/>
              <a:ext cx="1420814" cy="55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FontTx/>
                <a:buNone/>
              </a:pPr>
              <a:r>
                <a:rPr lang="en-US" altLang="en-US" sz="2400">
                  <a:latin typeface="Times New Roman" charset="0"/>
                  <a:ea typeface="Times New Roman" charset="0"/>
                  <a:cs typeface="Times New Roman" charset="0"/>
                </a:rPr>
                <a:t>3-Call</a:t>
              </a:r>
            </a:p>
          </p:txBody>
        </p:sp>
        <p:cxnSp>
          <p:nvCxnSpPr>
            <p:cNvPr id="43" name="Straight Arrow Connector 42"/>
            <p:cNvCxnSpPr/>
            <p:nvPr/>
          </p:nvCxnSpPr>
          <p:spPr>
            <a:xfrm flipH="1">
              <a:off x="16840205" y="39547281"/>
              <a:ext cx="1471071"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53" name="TextBox 88"/>
            <p:cNvSpPr txBox="1">
              <a:spLocks noChangeArrowheads="1"/>
            </p:cNvSpPr>
            <p:nvPr/>
          </p:nvSpPr>
          <p:spPr bwMode="auto">
            <a:xfrm>
              <a:off x="16665575" y="40233600"/>
              <a:ext cx="3182009" cy="555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FontTx/>
                <a:buNone/>
              </a:pPr>
              <a:r>
                <a:rPr lang="en-US" altLang="en-US" sz="2400">
                  <a:latin typeface="Times New Roman" charset="0"/>
                  <a:ea typeface="Times New Roman" charset="0"/>
                  <a:cs typeface="Times New Roman" charset="0"/>
                </a:rPr>
                <a:t>4-Send Content</a:t>
              </a:r>
            </a:p>
          </p:txBody>
        </p:sp>
        <p:sp>
          <p:nvSpPr>
            <p:cNvPr id="3154" name="TextBox 89"/>
            <p:cNvSpPr txBox="1">
              <a:spLocks noChangeArrowheads="1"/>
            </p:cNvSpPr>
            <p:nvPr/>
          </p:nvSpPr>
          <p:spPr bwMode="auto">
            <a:xfrm>
              <a:off x="12817895" y="37927251"/>
              <a:ext cx="1894463" cy="555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FontTx/>
                <a:buNone/>
              </a:pPr>
              <a:r>
                <a:rPr lang="en-US" altLang="en-US" sz="2400">
                  <a:latin typeface="Times New Roman" charset="0"/>
                  <a:ea typeface="Times New Roman" charset="0"/>
                  <a:cs typeface="Times New Roman" charset="0"/>
                </a:rPr>
                <a:t>5-Invoke</a:t>
              </a:r>
            </a:p>
          </p:txBody>
        </p:sp>
        <p:cxnSp>
          <p:nvCxnSpPr>
            <p:cNvPr id="46" name="Straight Arrow Connector 45"/>
            <p:cNvCxnSpPr>
              <a:stCxn id="25" idx="0"/>
            </p:cNvCxnSpPr>
            <p:nvPr/>
          </p:nvCxnSpPr>
          <p:spPr>
            <a:xfrm flipH="1" flipV="1">
              <a:off x="11353220" y="33832330"/>
              <a:ext cx="4310128" cy="4648772"/>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156" name="TextBox 91"/>
            <p:cNvSpPr txBox="1">
              <a:spLocks noChangeArrowheads="1"/>
            </p:cNvSpPr>
            <p:nvPr/>
          </p:nvSpPr>
          <p:spPr bwMode="auto">
            <a:xfrm>
              <a:off x="13026605" y="40233600"/>
              <a:ext cx="2032001" cy="55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FontTx/>
                <a:buNone/>
              </a:pPr>
              <a:r>
                <a:rPr lang="en-US" altLang="en-US" sz="2400">
                  <a:latin typeface="Times New Roman" charset="0"/>
                  <a:ea typeface="Times New Roman" charset="0"/>
                  <a:cs typeface="Times New Roman" charset="0"/>
                </a:rPr>
                <a:t>6-HTML</a:t>
              </a:r>
            </a:p>
          </p:txBody>
        </p:sp>
        <p:sp>
          <p:nvSpPr>
            <p:cNvPr id="3157" name="TextBox 92"/>
            <p:cNvSpPr txBox="1">
              <a:spLocks noChangeArrowheads="1"/>
            </p:cNvSpPr>
            <p:nvPr/>
          </p:nvSpPr>
          <p:spPr bwMode="auto">
            <a:xfrm rot="3038896">
              <a:off x="12310609" y="35691113"/>
              <a:ext cx="2895601" cy="624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algn="ctr" eaLnBrk="1" hangingPunct="1">
                <a:spcBef>
                  <a:spcPct val="0"/>
                </a:spcBef>
                <a:buFontTx/>
                <a:buNone/>
              </a:pPr>
              <a:r>
                <a:rPr lang="en-US" altLang="en-US" sz="2400">
                  <a:latin typeface="Times New Roman" charset="0"/>
                  <a:ea typeface="Times New Roman" charset="0"/>
                  <a:cs typeface="Times New Roman" charset="0"/>
                </a:rPr>
                <a:t>7-HTML</a:t>
              </a:r>
            </a:p>
          </p:txBody>
        </p:sp>
        <p:cxnSp>
          <p:nvCxnSpPr>
            <p:cNvPr id="49" name="Straight Arrow Connector 48"/>
            <p:cNvCxnSpPr/>
            <p:nvPr/>
          </p:nvCxnSpPr>
          <p:spPr>
            <a:xfrm>
              <a:off x="13026160" y="39547281"/>
              <a:ext cx="1447447"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13026160" y="38626316"/>
              <a:ext cx="1451742" cy="7643"/>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pic>
          <p:nvPicPr>
            <p:cNvPr id="3160" name="Picture 67" descr="http://www.jashsayani.com/wp-content/uploads/google-chrome-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3350" y="32422222"/>
              <a:ext cx="1630363"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02" name="TextBox 51"/>
          <p:cNvSpPr txBox="1">
            <a:spLocks noChangeArrowheads="1"/>
          </p:cNvSpPr>
          <p:nvPr/>
        </p:nvSpPr>
        <p:spPr bwMode="auto">
          <a:xfrm>
            <a:off x="22098000" y="31043721"/>
            <a:ext cx="8991600" cy="794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algn="just" eaLnBrk="1" hangingPunct="1"/>
            <a:r>
              <a:rPr lang="en-US" altLang="en-US" sz="3000" dirty="0">
                <a:latin typeface="Times New Roman" charset="0"/>
                <a:ea typeface="Times New Roman" charset="0"/>
                <a:cs typeface="Times New Roman" charset="0"/>
              </a:rPr>
              <a:t>The Virtual Job Fair project was an </a:t>
            </a:r>
            <a:r>
              <a:rPr lang="en-US" altLang="en-US" sz="3000" dirty="0" smtClean="0">
                <a:latin typeface="Times New Roman" charset="0"/>
                <a:ea typeface="Times New Roman" charset="0"/>
                <a:cs typeface="Times New Roman" charset="0"/>
              </a:rPr>
              <a:t>amazing experience for me. I learned valuable lessons and skills that will surely aid me as Software Engineer. </a:t>
            </a:r>
          </a:p>
          <a:p>
            <a:pPr algn="just" eaLnBrk="1" hangingPunct="1"/>
            <a:endParaRPr lang="en-US" altLang="en-US" sz="3000" dirty="0">
              <a:latin typeface="Times New Roman" charset="0"/>
              <a:ea typeface="Times New Roman" charset="0"/>
              <a:cs typeface="Times New Roman" charset="0"/>
            </a:endParaRPr>
          </a:p>
          <a:p>
            <a:pPr algn="just" eaLnBrk="1" hangingPunct="1"/>
            <a:r>
              <a:rPr lang="en-US" altLang="en-US" sz="3000" dirty="0" smtClean="0">
                <a:latin typeface="Times New Roman" charset="0"/>
                <a:ea typeface="Times New Roman" charset="0"/>
                <a:cs typeface="Times New Roman" charset="0"/>
              </a:rPr>
              <a:t>After five Sprints of Scrum Development, </a:t>
            </a:r>
            <a:r>
              <a:rPr lang="en-US" altLang="en-US" sz="3000" b="1" dirty="0" smtClean="0">
                <a:latin typeface="Times New Roman" charset="0"/>
                <a:ea typeface="Times New Roman" charset="0"/>
                <a:cs typeface="Times New Roman" charset="0"/>
              </a:rPr>
              <a:t>484 hours of work</a:t>
            </a:r>
            <a:r>
              <a:rPr lang="en-US" altLang="en-US" sz="3000" dirty="0" smtClean="0">
                <a:latin typeface="Times New Roman" charset="0"/>
                <a:ea typeface="Times New Roman" charset="0"/>
                <a:cs typeface="Times New Roman" charset="0"/>
              </a:rPr>
              <a:t>, we were able to fix </a:t>
            </a:r>
            <a:r>
              <a:rPr lang="en-US" altLang="en-US" sz="3000" b="1" dirty="0" smtClean="0">
                <a:latin typeface="Times New Roman" charset="0"/>
                <a:ea typeface="Times New Roman" charset="0"/>
                <a:cs typeface="Times New Roman" charset="0"/>
              </a:rPr>
              <a:t>53 bugs</a:t>
            </a:r>
            <a:r>
              <a:rPr lang="en-US" altLang="en-US" sz="3000" dirty="0" smtClean="0">
                <a:latin typeface="Times New Roman" charset="0"/>
                <a:ea typeface="Times New Roman" charset="0"/>
                <a:cs typeface="Times New Roman" charset="0"/>
              </a:rPr>
              <a:t>, create </a:t>
            </a:r>
            <a:r>
              <a:rPr lang="en-US" altLang="en-US" sz="3000" b="1" dirty="0" smtClean="0">
                <a:latin typeface="Times New Roman" charset="0"/>
                <a:ea typeface="Times New Roman" charset="0"/>
                <a:cs typeface="Times New Roman" charset="0"/>
              </a:rPr>
              <a:t>77 automatic system test cases</a:t>
            </a:r>
            <a:r>
              <a:rPr lang="en-US" altLang="en-US" sz="3000" dirty="0" smtClean="0">
                <a:latin typeface="Times New Roman" charset="0"/>
                <a:ea typeface="Times New Roman" charset="0"/>
                <a:cs typeface="Times New Roman" charset="0"/>
              </a:rPr>
              <a:t>, and</a:t>
            </a:r>
            <a:r>
              <a:rPr lang="en-US" altLang="en-US" sz="3000" b="1" dirty="0" smtClean="0">
                <a:latin typeface="Times New Roman" charset="0"/>
                <a:ea typeface="Times New Roman" charset="0"/>
                <a:cs typeface="Times New Roman" charset="0"/>
              </a:rPr>
              <a:t> </a:t>
            </a:r>
            <a:r>
              <a:rPr lang="en-US" altLang="en-US" sz="3000" dirty="0" smtClean="0">
                <a:latin typeface="Times New Roman" charset="0"/>
                <a:ea typeface="Times New Roman" charset="0"/>
                <a:cs typeface="Times New Roman" charset="0"/>
              </a:rPr>
              <a:t>implement </a:t>
            </a:r>
            <a:r>
              <a:rPr lang="en-US" altLang="en-US" sz="3000" b="1" dirty="0" smtClean="0">
                <a:latin typeface="Times New Roman" charset="0"/>
                <a:ea typeface="Times New Roman" charset="0"/>
                <a:cs typeface="Times New Roman" charset="0"/>
              </a:rPr>
              <a:t>10 new features</a:t>
            </a:r>
            <a:r>
              <a:rPr lang="en-US" altLang="en-US" sz="3000" dirty="0" smtClean="0">
                <a:latin typeface="Times New Roman" charset="0"/>
                <a:ea typeface="Times New Roman" charset="0"/>
                <a:cs typeface="Times New Roman" charset="0"/>
              </a:rPr>
              <a:t>.</a:t>
            </a:r>
            <a:r>
              <a:rPr lang="en-US" altLang="en-US" sz="3000" dirty="0">
                <a:latin typeface="Times New Roman" charset="0"/>
                <a:ea typeface="Times New Roman" charset="0"/>
                <a:cs typeface="Times New Roman" charset="0"/>
              </a:rPr>
              <a:t> </a:t>
            </a:r>
            <a:endParaRPr lang="en-US" altLang="en-US" sz="3000" dirty="0" smtClean="0">
              <a:latin typeface="Times New Roman" charset="0"/>
              <a:ea typeface="Times New Roman" charset="0"/>
              <a:cs typeface="Times New Roman" charset="0"/>
            </a:endParaRPr>
          </a:p>
          <a:p>
            <a:pPr algn="just" eaLnBrk="1" hangingPunct="1"/>
            <a:endParaRPr lang="en-US" altLang="en-US" sz="3000" dirty="0">
              <a:latin typeface="Times New Roman" charset="0"/>
              <a:ea typeface="Times New Roman" charset="0"/>
              <a:cs typeface="Times New Roman" charset="0"/>
            </a:endParaRPr>
          </a:p>
          <a:p>
            <a:pPr algn="just" eaLnBrk="1" hangingPunct="1"/>
            <a:r>
              <a:rPr lang="en-US" altLang="en-US" sz="3000" dirty="0" smtClean="0">
                <a:latin typeface="Times New Roman" charset="0"/>
                <a:ea typeface="Times New Roman" charset="0"/>
                <a:cs typeface="Times New Roman" charset="0"/>
              </a:rPr>
              <a:t>Thanks to this project I learned about Web Development for the first time. I enhanced my knowledge of MySQL. I learned new programming languages: PHP, JavaScript and HMTL. </a:t>
            </a:r>
          </a:p>
          <a:p>
            <a:pPr algn="just" eaLnBrk="1" hangingPunct="1"/>
            <a:endParaRPr lang="en-US" altLang="en-US" sz="3000" dirty="0">
              <a:latin typeface="Times New Roman" charset="0"/>
              <a:ea typeface="Times New Roman" charset="0"/>
              <a:cs typeface="Times New Roman" charset="0"/>
            </a:endParaRPr>
          </a:p>
          <a:p>
            <a:pPr algn="just" eaLnBrk="1" hangingPunct="1"/>
            <a:r>
              <a:rPr lang="en-US" altLang="en-US" sz="3000" dirty="0" smtClean="0">
                <a:latin typeface="Times New Roman" charset="0"/>
                <a:ea typeface="Times New Roman" charset="0"/>
                <a:cs typeface="Times New Roman" charset="0"/>
              </a:rPr>
              <a:t>Ultimately I am very proud of the work I accomplished and that I was able to contribute to the development of this awesome project to showcase my skills.</a:t>
            </a:r>
          </a:p>
          <a:p>
            <a:pPr algn="just" eaLnBrk="1" hangingPunct="1"/>
            <a:endParaRPr lang="en-US" altLang="en-US" sz="3000" dirty="0">
              <a:latin typeface="Times New Roman" charset="0"/>
              <a:ea typeface="Times New Roman" charset="0"/>
              <a:cs typeface="Times New Roman" charset="0"/>
            </a:endParaRPr>
          </a:p>
        </p:txBody>
      </p:sp>
      <p:sp>
        <p:nvSpPr>
          <p:cNvPr id="3103" name="TextBox 52"/>
          <p:cNvSpPr txBox="1">
            <a:spLocks noChangeArrowheads="1"/>
          </p:cNvSpPr>
          <p:nvPr/>
        </p:nvSpPr>
        <p:spPr bwMode="auto">
          <a:xfrm>
            <a:off x="1788605" y="30720546"/>
            <a:ext cx="869473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algn="just" eaLnBrk="1" hangingPunct="1"/>
            <a:r>
              <a:rPr lang="en-US" altLang="en-US" sz="3000" dirty="0" smtClean="0">
                <a:latin typeface="Times New Roman" charset="0"/>
                <a:ea typeface="Times New Roman" charset="0"/>
                <a:cs typeface="Times New Roman" charset="0"/>
              </a:rPr>
              <a:t>The system was tested throughout the whole software development process. At first we created test cases for the Admin, Employer, and Student features. We did this so that we could identify all the bugs in the current system and so that we could fix them. We then proceeded to run our automatic regression tests, with Selenium IDE 2.9, every time we fixed a bug or when a new feature was added to the system; so that we could guarantee the correct behaviors of the system.</a:t>
            </a:r>
          </a:p>
        </p:txBody>
      </p:sp>
      <p:sp>
        <p:nvSpPr>
          <p:cNvPr id="3104" name="TextBox 53"/>
          <p:cNvSpPr txBox="1">
            <a:spLocks noChangeArrowheads="1"/>
          </p:cNvSpPr>
          <p:nvPr/>
        </p:nvSpPr>
        <p:spPr bwMode="auto">
          <a:xfrm>
            <a:off x="21999160" y="15705082"/>
            <a:ext cx="9153054" cy="13018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algn="just" eaLnBrk="1" hangingPunct="1"/>
            <a:r>
              <a:rPr lang="en-US" altLang="en-US" sz="2400" dirty="0">
                <a:latin typeface="Times New Roman" charset="0"/>
                <a:ea typeface="Times New Roman" charset="0"/>
                <a:cs typeface="Times New Roman" charset="0"/>
              </a:rPr>
              <a:t>Virtual Job Fair </a:t>
            </a:r>
            <a:r>
              <a:rPr lang="en-US" altLang="en-US" sz="2400" dirty="0" smtClean="0">
                <a:latin typeface="Times New Roman" charset="0"/>
                <a:ea typeface="Times New Roman" charset="0"/>
                <a:cs typeface="Times New Roman" charset="0"/>
              </a:rPr>
              <a:t>v6.0  </a:t>
            </a:r>
            <a:r>
              <a:rPr lang="en-US" altLang="en-US" sz="2400" dirty="0">
                <a:latin typeface="Times New Roman" charset="0"/>
                <a:ea typeface="Times New Roman" charset="0"/>
                <a:cs typeface="Times New Roman" charset="0"/>
              </a:rPr>
              <a:t>was </a:t>
            </a:r>
            <a:r>
              <a:rPr lang="en-US" altLang="en-US" sz="2400" dirty="0" smtClean="0">
                <a:latin typeface="Times New Roman" charset="0"/>
                <a:ea typeface="Times New Roman" charset="0"/>
                <a:cs typeface="Times New Roman" charset="0"/>
              </a:rPr>
              <a:t>developed using </a:t>
            </a:r>
            <a:r>
              <a:rPr lang="en-US" altLang="en-US" sz="2400" smtClean="0">
                <a:latin typeface="Times New Roman" charset="0"/>
                <a:ea typeface="Times New Roman" charset="0"/>
                <a:cs typeface="Times New Roman" charset="0"/>
              </a:rPr>
              <a:t>the </a:t>
            </a:r>
            <a:r>
              <a:rPr lang="en-US" altLang="en-US" sz="2400" smtClean="0">
                <a:latin typeface="Times New Roman" charset="0"/>
                <a:ea typeface="Times New Roman" charset="0"/>
                <a:cs typeface="Times New Roman" charset="0"/>
              </a:rPr>
              <a:t>Scrum </a:t>
            </a:r>
            <a:r>
              <a:rPr lang="en-US" altLang="en-US" sz="2400" dirty="0" smtClean="0">
                <a:latin typeface="Times New Roman" charset="0"/>
                <a:ea typeface="Times New Roman" charset="0"/>
                <a:cs typeface="Times New Roman" charset="0"/>
              </a:rPr>
              <a:t>software developing methodology. This new version builds up on the previous versions. User stories were created based on specifications by the product owners and the mentor. The user stories served as the specification guidelines of what would be developed. Different user stories required different software engineering approaches. Some of the most interesting approaches used were:</a:t>
            </a:r>
          </a:p>
          <a:p>
            <a:pPr algn="just" eaLnBrk="1" hangingPunct="1"/>
            <a:endParaRPr lang="en-US" altLang="en-US" sz="2400" dirty="0" smtClean="0">
              <a:latin typeface="Times New Roman" charset="0"/>
              <a:ea typeface="Times New Roman" charset="0"/>
              <a:cs typeface="Times New Roman" charset="0"/>
            </a:endParaRPr>
          </a:p>
          <a:p>
            <a:pPr algn="just" eaLnBrk="1" hangingPunct="1"/>
            <a:r>
              <a:rPr lang="en-US" altLang="en-US" sz="2400" b="1" dirty="0" smtClean="0">
                <a:latin typeface="Times New Roman" charset="0"/>
                <a:ea typeface="Times New Roman" charset="0"/>
                <a:cs typeface="Times New Roman" charset="0"/>
              </a:rPr>
              <a:t>YouTube Subsystem</a:t>
            </a:r>
            <a:endParaRPr lang="en-US" altLang="en-US" sz="2400" b="1" dirty="0">
              <a:latin typeface="Times New Roman" charset="0"/>
              <a:ea typeface="Times New Roman" charset="0"/>
              <a:cs typeface="Times New Roman" charset="0"/>
            </a:endParaRPr>
          </a:p>
          <a:p>
            <a:pPr algn="just"/>
            <a:r>
              <a:rPr lang="en-US" sz="2400" dirty="0" smtClean="0">
                <a:latin typeface="Times New Roman" charset="0"/>
                <a:ea typeface="Times New Roman" charset="0"/>
                <a:cs typeface="Times New Roman" charset="0"/>
              </a:rPr>
              <a:t>Design patterns are the best way to solve recurring problems that already have clear solutions which can be reapplied to our needs. Thus, to </a:t>
            </a:r>
            <a:r>
              <a:rPr lang="en-US" sz="2400" dirty="0">
                <a:latin typeface="Times New Roman" charset="0"/>
                <a:ea typeface="Times New Roman" charset="0"/>
                <a:cs typeface="Times New Roman" charset="0"/>
              </a:rPr>
              <a:t>avoid having many points of entry into the YouTube subsystem I</a:t>
            </a:r>
            <a:r>
              <a:rPr lang="en-US" sz="2400" dirty="0" smtClean="0">
                <a:latin typeface="Times New Roman" charset="0"/>
                <a:ea typeface="Times New Roman" charset="0"/>
                <a:cs typeface="Times New Roman" charset="0"/>
              </a:rPr>
              <a:t> </a:t>
            </a:r>
            <a:r>
              <a:rPr lang="en-US" sz="2400" dirty="0">
                <a:latin typeface="Times New Roman" charset="0"/>
                <a:ea typeface="Times New Roman" charset="0"/>
                <a:cs typeface="Times New Roman" charset="0"/>
              </a:rPr>
              <a:t>added a Facade design pattern. </a:t>
            </a:r>
            <a:r>
              <a:rPr lang="en-US" sz="2400" dirty="0" smtClean="0">
                <a:latin typeface="Times New Roman" charset="0"/>
                <a:ea typeface="Times New Roman" charset="0"/>
                <a:cs typeface="Times New Roman" charset="0"/>
              </a:rPr>
              <a:t>The </a:t>
            </a:r>
            <a:r>
              <a:rPr lang="en-US" sz="2400" dirty="0" err="1">
                <a:latin typeface="Times New Roman" charset="0"/>
                <a:ea typeface="Times New Roman" charset="0"/>
                <a:cs typeface="Times New Roman" charset="0"/>
              </a:rPr>
              <a:t>YouTubeHandler</a:t>
            </a:r>
            <a:r>
              <a:rPr lang="en-US" sz="2400" dirty="0">
                <a:latin typeface="Times New Roman" charset="0"/>
                <a:ea typeface="Times New Roman" charset="0"/>
                <a:cs typeface="Times New Roman" charset="0"/>
              </a:rPr>
              <a:t> controller class realizes a Facade design pattern. It was created to facilitate access to the many YouTube API calls via a single point of entry. That is, a single access point into the subsystem. </a:t>
            </a:r>
            <a:r>
              <a:rPr lang="en-US" sz="2400" dirty="0" smtClean="0">
                <a:latin typeface="Times New Roman" charset="0"/>
                <a:ea typeface="Times New Roman" charset="0"/>
                <a:cs typeface="Times New Roman" charset="0"/>
              </a:rPr>
              <a:t>This </a:t>
            </a:r>
            <a:r>
              <a:rPr lang="en-US" sz="2400" dirty="0">
                <a:latin typeface="Times New Roman" charset="0"/>
                <a:ea typeface="Times New Roman" charset="0"/>
                <a:cs typeface="Times New Roman" charset="0"/>
              </a:rPr>
              <a:t>simplified the amount of dependencies between objects by encapsulating most of the </a:t>
            </a:r>
            <a:r>
              <a:rPr lang="en-US" sz="2400" dirty="0" smtClean="0">
                <a:latin typeface="Times New Roman" charset="0"/>
                <a:ea typeface="Times New Roman" charset="0"/>
                <a:cs typeface="Times New Roman" charset="0"/>
              </a:rPr>
              <a:t>functionality. The </a:t>
            </a:r>
            <a:r>
              <a:rPr lang="en-US" sz="2400" dirty="0">
                <a:latin typeface="Times New Roman" charset="0"/>
                <a:ea typeface="Times New Roman" charset="0"/>
                <a:cs typeface="Times New Roman" charset="0"/>
              </a:rPr>
              <a:t>F</a:t>
            </a:r>
            <a:r>
              <a:rPr lang="en-US" sz="2400" dirty="0" smtClean="0">
                <a:latin typeface="Times New Roman" charset="0"/>
                <a:ea typeface="Times New Roman" charset="0"/>
                <a:cs typeface="Times New Roman" charset="0"/>
              </a:rPr>
              <a:t>acade </a:t>
            </a:r>
            <a:r>
              <a:rPr lang="en-US" sz="2400" dirty="0">
                <a:latin typeface="Times New Roman" charset="0"/>
                <a:ea typeface="Times New Roman" charset="0"/>
                <a:cs typeface="Times New Roman" charset="0"/>
              </a:rPr>
              <a:t>keeps a reference to each object that will be called inside the </a:t>
            </a:r>
            <a:r>
              <a:rPr lang="en-US" sz="2400" dirty="0" smtClean="0">
                <a:latin typeface="Times New Roman" charset="0"/>
                <a:ea typeface="Times New Roman" charset="0"/>
                <a:cs typeface="Times New Roman" charset="0"/>
              </a:rPr>
              <a:t>API. It has </a:t>
            </a:r>
            <a:r>
              <a:rPr lang="en-US" sz="2400" dirty="0">
                <a:latin typeface="Times New Roman" charset="0"/>
                <a:ea typeface="Times New Roman" charset="0"/>
                <a:cs typeface="Times New Roman" charset="0"/>
              </a:rPr>
              <a:t>made the YouTube API easier to use, understand, and test due to its convenient functions for common tasks. Other controllers need not care how the logic happens, they only need but call one function in the Facade and wait for the desired results.</a:t>
            </a:r>
          </a:p>
          <a:p>
            <a:pPr algn="just" eaLnBrk="1" hangingPunct="1"/>
            <a:endParaRPr lang="en-US" altLang="en-US" sz="2400" dirty="0" smtClean="0">
              <a:latin typeface="Times New Roman" charset="0"/>
              <a:ea typeface="Times New Roman" charset="0"/>
              <a:cs typeface="Times New Roman" charset="0"/>
            </a:endParaRPr>
          </a:p>
          <a:p>
            <a:pPr algn="just" eaLnBrk="1" hangingPunct="1"/>
            <a:r>
              <a:rPr lang="en-US" altLang="en-US" sz="2400" b="1" dirty="0" smtClean="0">
                <a:latin typeface="Times New Roman" charset="0"/>
                <a:ea typeface="Times New Roman" charset="0"/>
                <a:cs typeface="Times New Roman" charset="0"/>
              </a:rPr>
              <a:t>Guest Account</a:t>
            </a:r>
            <a:endParaRPr lang="en-US" altLang="en-US" sz="2400" b="1" dirty="0">
              <a:latin typeface="Times New Roman" charset="0"/>
              <a:ea typeface="Times New Roman" charset="0"/>
              <a:cs typeface="Times New Roman" charset="0"/>
            </a:endParaRPr>
          </a:p>
          <a:p>
            <a:pPr algn="just" eaLnBrk="1" hangingPunct="1"/>
            <a:r>
              <a:rPr lang="en-US" altLang="en-US" sz="2400" dirty="0" smtClean="0">
                <a:latin typeface="Times New Roman" charset="0"/>
                <a:ea typeface="Times New Roman" charset="0"/>
                <a:cs typeface="Times New Roman" charset="0"/>
              </a:rPr>
              <a:t>To restrict access to the guest account I relied on the controller rules that can be set using the </a:t>
            </a:r>
            <a:r>
              <a:rPr lang="en-US" altLang="en-US" sz="2400" dirty="0" err="1" smtClean="0">
                <a:latin typeface="Times New Roman" charset="0"/>
                <a:ea typeface="Times New Roman" charset="0"/>
                <a:cs typeface="Times New Roman" charset="0"/>
              </a:rPr>
              <a:t>Yii</a:t>
            </a:r>
            <a:r>
              <a:rPr lang="en-US" altLang="en-US" sz="2400" dirty="0" smtClean="0">
                <a:latin typeface="Times New Roman" charset="0"/>
                <a:ea typeface="Times New Roman" charset="0"/>
                <a:cs typeface="Times New Roman" charset="0"/>
              </a:rPr>
              <a:t> framework API calls. That is a feature can simply be restricted by creating rules for the functions inside the controller of that feature. </a:t>
            </a:r>
          </a:p>
          <a:p>
            <a:pPr algn="just" eaLnBrk="1" hangingPunct="1"/>
            <a:endParaRPr lang="en-US" altLang="en-US" sz="2400" dirty="0">
              <a:latin typeface="Times New Roman" charset="0"/>
              <a:ea typeface="Times New Roman" charset="0"/>
              <a:cs typeface="Times New Roman" charset="0"/>
            </a:endParaRPr>
          </a:p>
          <a:p>
            <a:pPr algn="just" eaLnBrk="1" hangingPunct="1"/>
            <a:r>
              <a:rPr lang="en-US" altLang="en-US" sz="2400" b="1" dirty="0" smtClean="0">
                <a:latin typeface="Times New Roman" charset="0"/>
                <a:ea typeface="Times New Roman" charset="0"/>
                <a:cs typeface="Times New Roman" charset="0"/>
              </a:rPr>
              <a:t>Over All </a:t>
            </a:r>
          </a:p>
          <a:p>
            <a:pPr algn="just" eaLnBrk="1" hangingPunct="1"/>
            <a:r>
              <a:rPr lang="en-US" altLang="en-US" sz="2400" dirty="0">
                <a:latin typeface="Times New Roman" charset="0"/>
                <a:ea typeface="Times New Roman" charset="0"/>
                <a:cs typeface="Times New Roman" charset="0"/>
              </a:rPr>
              <a:t>JavaScript and jQuery were used on the front-end for validation, and combined with HTML5 and Bootstrap </a:t>
            </a:r>
            <a:r>
              <a:rPr lang="en-US" altLang="en-US" sz="2400" dirty="0" smtClean="0">
                <a:latin typeface="Times New Roman" charset="0"/>
                <a:ea typeface="Times New Roman" charset="0"/>
                <a:cs typeface="Times New Roman" charset="0"/>
              </a:rPr>
              <a:t>for the GUI.  </a:t>
            </a:r>
            <a:r>
              <a:rPr lang="en-US" altLang="en-US" sz="2400" dirty="0">
                <a:latin typeface="Times New Roman" charset="0"/>
                <a:ea typeface="Times New Roman" charset="0"/>
                <a:cs typeface="Times New Roman" charset="0"/>
              </a:rPr>
              <a:t>The </a:t>
            </a:r>
            <a:r>
              <a:rPr lang="en-US" altLang="en-US" sz="2400" dirty="0" smtClean="0">
                <a:latin typeface="Times New Roman" charset="0"/>
                <a:ea typeface="Times New Roman" charset="0"/>
                <a:cs typeface="Times New Roman" charset="0"/>
              </a:rPr>
              <a:t>back-end </a:t>
            </a:r>
            <a:r>
              <a:rPr lang="en-US" altLang="en-US" sz="2400" dirty="0">
                <a:latin typeface="Times New Roman" charset="0"/>
                <a:ea typeface="Times New Roman" charset="0"/>
                <a:cs typeface="Times New Roman" charset="0"/>
              </a:rPr>
              <a:t>was developed </a:t>
            </a:r>
            <a:r>
              <a:rPr lang="en-US" altLang="en-US" sz="2400" dirty="0" smtClean="0">
                <a:latin typeface="Times New Roman" charset="0"/>
                <a:ea typeface="Times New Roman" charset="0"/>
                <a:cs typeface="Times New Roman" charset="0"/>
              </a:rPr>
              <a:t>with the </a:t>
            </a:r>
            <a:r>
              <a:rPr lang="en-US" altLang="en-US" sz="2400" dirty="0" err="1">
                <a:latin typeface="Times New Roman" charset="0"/>
                <a:ea typeface="Times New Roman" charset="0"/>
                <a:cs typeface="Times New Roman" charset="0"/>
              </a:rPr>
              <a:t>Yii</a:t>
            </a:r>
            <a:r>
              <a:rPr lang="en-US" altLang="en-US" sz="2400" dirty="0">
                <a:latin typeface="Times New Roman" charset="0"/>
                <a:ea typeface="Times New Roman" charset="0"/>
                <a:cs typeface="Times New Roman" charset="0"/>
              </a:rPr>
              <a:t> </a:t>
            </a:r>
            <a:r>
              <a:rPr lang="en-US" altLang="en-US" sz="2400" dirty="0" smtClean="0">
                <a:latin typeface="Times New Roman" charset="0"/>
                <a:ea typeface="Times New Roman" charset="0"/>
                <a:cs typeface="Times New Roman" charset="0"/>
              </a:rPr>
              <a:t>framework</a:t>
            </a:r>
            <a:r>
              <a:rPr lang="en-US" altLang="en-US" sz="2400" dirty="0">
                <a:latin typeface="Times New Roman" charset="0"/>
                <a:ea typeface="Times New Roman" charset="0"/>
                <a:cs typeface="Times New Roman" charset="0"/>
              </a:rPr>
              <a:t> </a:t>
            </a:r>
            <a:r>
              <a:rPr lang="en-US" altLang="en-US" sz="2400" dirty="0" smtClean="0">
                <a:latin typeface="Times New Roman" charset="0"/>
                <a:ea typeface="Times New Roman" charset="0"/>
                <a:cs typeface="Times New Roman" charset="0"/>
              </a:rPr>
              <a:t>and PHP. The </a:t>
            </a:r>
            <a:r>
              <a:rPr lang="en-US" altLang="en-US" sz="2400" dirty="0">
                <a:latin typeface="Times New Roman" charset="0"/>
                <a:ea typeface="Times New Roman" charset="0"/>
                <a:cs typeface="Times New Roman" charset="0"/>
              </a:rPr>
              <a:t>automated regression test scripts were written in HTML5, CSS3 and JavaScript on </a:t>
            </a:r>
            <a:r>
              <a:rPr lang="en-US" altLang="en-US" sz="2400" dirty="0" smtClean="0">
                <a:latin typeface="Times New Roman" charset="0"/>
                <a:ea typeface="Times New Roman" charset="0"/>
                <a:cs typeface="Times New Roman" charset="0"/>
              </a:rPr>
              <a:t>Selenium.</a:t>
            </a:r>
            <a:endParaRPr lang="en-US" altLang="en-US" sz="2400" dirty="0">
              <a:latin typeface="Times New Roman" charset="0"/>
              <a:ea typeface="Times New Roman" charset="0"/>
              <a:cs typeface="Times New Roman" charset="0"/>
            </a:endParaRPr>
          </a:p>
        </p:txBody>
      </p:sp>
      <p:sp>
        <p:nvSpPr>
          <p:cNvPr id="3107" name="TextBox 9"/>
          <p:cNvSpPr txBox="1">
            <a:spLocks noChangeArrowheads="1"/>
          </p:cNvSpPr>
          <p:nvPr/>
        </p:nvSpPr>
        <p:spPr bwMode="auto">
          <a:xfrm>
            <a:off x="1646239" y="16030098"/>
            <a:ext cx="895213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algn="just" eaLnBrk="1" hangingPunct="1"/>
            <a:r>
              <a:rPr lang="en-US" sz="2800" dirty="0" smtClean="0">
                <a:latin typeface="Times New Roman" charset="0"/>
                <a:ea typeface="Times New Roman" charset="0"/>
                <a:cs typeface="Times New Roman" charset="0"/>
              </a:rPr>
              <a:t>The </a:t>
            </a:r>
            <a:r>
              <a:rPr lang="en-US" sz="2800" dirty="0">
                <a:latin typeface="Times New Roman" charset="0"/>
                <a:ea typeface="Times New Roman" charset="0"/>
                <a:cs typeface="Times New Roman" charset="0"/>
              </a:rPr>
              <a:t>original implementation of Virtual Job Fair was developed using the Model View Controller (MVC) software architectural pattern in the </a:t>
            </a:r>
            <a:r>
              <a:rPr lang="en-US" sz="2800" dirty="0" err="1">
                <a:latin typeface="Times New Roman" charset="0"/>
                <a:ea typeface="Times New Roman" charset="0"/>
                <a:cs typeface="Times New Roman" charset="0"/>
              </a:rPr>
              <a:t>Yii</a:t>
            </a:r>
            <a:r>
              <a:rPr lang="en-US" sz="2800" dirty="0">
                <a:latin typeface="Times New Roman" charset="0"/>
                <a:ea typeface="Times New Roman" charset="0"/>
                <a:cs typeface="Times New Roman" charset="0"/>
              </a:rPr>
              <a:t> Framework. Thus, our team continued to follow the same paradigm in order to maintain a rich, reusable, and well structure software. The benefits of MVC in regards to our software are that it separates logic </a:t>
            </a:r>
            <a:r>
              <a:rPr lang="en-US" sz="2800" dirty="0" smtClean="0">
                <a:latin typeface="Times New Roman" charset="0"/>
                <a:ea typeface="Times New Roman" charset="0"/>
                <a:cs typeface="Times New Roman" charset="0"/>
              </a:rPr>
              <a:t>controllers, models, and graphical </a:t>
            </a:r>
            <a:r>
              <a:rPr lang="en-US" sz="2800" dirty="0">
                <a:latin typeface="Times New Roman" charset="0"/>
                <a:ea typeface="Times New Roman" charset="0"/>
                <a:cs typeface="Times New Roman" charset="0"/>
              </a:rPr>
              <a:t>user </a:t>
            </a:r>
            <a:r>
              <a:rPr lang="en-US" sz="2800" dirty="0" smtClean="0">
                <a:latin typeface="Times New Roman" charset="0"/>
                <a:ea typeface="Times New Roman" charset="0"/>
                <a:cs typeface="Times New Roman" charset="0"/>
              </a:rPr>
              <a:t>interfaces from each other, </a:t>
            </a:r>
            <a:r>
              <a:rPr lang="en-US" sz="2800" dirty="0">
                <a:latin typeface="Times New Roman" charset="0"/>
                <a:ea typeface="Times New Roman" charset="0"/>
                <a:cs typeface="Times New Roman" charset="0"/>
              </a:rPr>
              <a:t>so that developers can easily change each part of the system without affecting the </a:t>
            </a:r>
            <a:r>
              <a:rPr lang="en-US" sz="2800" dirty="0" smtClean="0">
                <a:latin typeface="Times New Roman" charset="0"/>
                <a:ea typeface="Times New Roman" charset="0"/>
                <a:cs typeface="Times New Roman" charset="0"/>
              </a:rPr>
              <a:t>others. </a:t>
            </a:r>
            <a:endParaRPr lang="en-US" altLang="en-US" sz="2800" dirty="0">
              <a:latin typeface="Times New Roman" charset="0"/>
              <a:ea typeface="Times New Roman" charset="0"/>
              <a:cs typeface="Times New Roman" charset="0"/>
            </a:endParaRPr>
          </a:p>
        </p:txBody>
      </p:sp>
      <p:sp>
        <p:nvSpPr>
          <p:cNvPr id="3108" name="TextBox 56"/>
          <p:cNvSpPr txBox="1">
            <a:spLocks noChangeArrowheads="1"/>
          </p:cNvSpPr>
          <p:nvPr/>
        </p:nvSpPr>
        <p:spPr bwMode="auto">
          <a:xfrm>
            <a:off x="12382660" y="15927066"/>
            <a:ext cx="8229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algn="ctr" eaLnBrk="1" hangingPunct="1"/>
            <a:r>
              <a:rPr lang="en-US" altLang="en-US" sz="2800" dirty="0" smtClean="0">
                <a:latin typeface="Times New Roman" charset="0"/>
                <a:ea typeface="Times New Roman" charset="0"/>
                <a:cs typeface="Times New Roman" charset="0"/>
              </a:rPr>
              <a:t>YouTube Subsystem</a:t>
            </a:r>
            <a:endParaRPr lang="en-US" altLang="en-US" sz="2800" dirty="0">
              <a:latin typeface="Times New Roman" charset="0"/>
              <a:ea typeface="Times New Roman" charset="0"/>
              <a:cs typeface="Times New Roman" charset="0"/>
            </a:endParaRPr>
          </a:p>
        </p:txBody>
      </p:sp>
      <p:pic>
        <p:nvPicPr>
          <p:cNvPr id="3112" name="Picture 72" descr="mysql-logo[1].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599684" y="1790917"/>
            <a:ext cx="2682290" cy="140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 name="Picture 6" descr="phplogo.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352500" y="614363"/>
            <a:ext cx="2743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4" name="Picture 1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220980" y="27327950"/>
            <a:ext cx="4223688" cy="915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6" name="AutoShape 24" descr="Image result for solr logo"/>
          <p:cNvSpPr>
            <a:spLocks noChangeAspect="1" noChangeArrowheads="1"/>
          </p:cNvSpPr>
          <p:nvPr/>
        </p:nvSpPr>
        <p:spPr bwMode="auto">
          <a:xfrm>
            <a:off x="1646238" y="-15557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eaLnBrk="1" hangingPunct="1"/>
            <a:endParaRPr lang="en-US" altLang="en-US">
              <a:latin typeface="Times New Roman" charset="0"/>
              <a:ea typeface="Times New Roman" charset="0"/>
              <a:cs typeface="Times New Roman" charset="0"/>
            </a:endParaRPr>
          </a:p>
        </p:txBody>
      </p:sp>
      <p:pic>
        <p:nvPicPr>
          <p:cNvPr id="3118" name="Picture 9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987837" y="36594497"/>
            <a:ext cx="1224470" cy="1102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 name="Text Box 5"/>
          <p:cNvSpPr txBox="1">
            <a:spLocks noChangeArrowheads="1"/>
          </p:cNvSpPr>
          <p:nvPr/>
        </p:nvSpPr>
        <p:spPr bwMode="auto">
          <a:xfrm>
            <a:off x="5791200" y="2183739"/>
            <a:ext cx="21336000" cy="431800"/>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panose="020B0604020202020204" pitchFamily="34" charset="0"/>
                <a:ea typeface="ＭＳ Ｐゴシック" panose="020B0600070205080204" pitchFamily="34" charset="-128"/>
              </a:defRPr>
            </a:lvl1pPr>
            <a:lvl2pPr marL="37931725" indent="-37474525" defTabSz="985838" eaLnBrk="0" hangingPunct="0">
              <a:defRPr sz="8400">
                <a:solidFill>
                  <a:schemeClr val="tx1"/>
                </a:solidFill>
                <a:latin typeface="Arial" panose="020B0604020202020204" pitchFamily="34" charset="0"/>
                <a:ea typeface="ＭＳ Ｐゴシック" panose="020B0600070205080204" pitchFamily="34" charset="-128"/>
              </a:defRPr>
            </a:lvl2pPr>
            <a:lvl3pPr eaLnBrk="0" hangingPunct="0">
              <a:defRPr sz="8400">
                <a:solidFill>
                  <a:schemeClr val="tx1"/>
                </a:solidFill>
                <a:latin typeface="Arial" panose="020B0604020202020204" pitchFamily="34" charset="0"/>
                <a:ea typeface="ＭＳ Ｐゴシック" panose="020B0600070205080204" pitchFamily="34" charset="-128"/>
              </a:defRPr>
            </a:lvl3pPr>
            <a:lvl4pPr eaLnBrk="0" hangingPunct="0">
              <a:defRPr sz="8400">
                <a:solidFill>
                  <a:schemeClr val="tx1"/>
                </a:solidFill>
                <a:latin typeface="Arial" panose="020B0604020202020204" pitchFamily="34" charset="0"/>
                <a:ea typeface="ＭＳ Ｐゴシック" panose="020B0600070205080204" pitchFamily="34" charset="-128"/>
              </a:defRPr>
            </a:lvl4pPr>
            <a:lvl5pPr eaLnBrk="0" hangingPunct="0">
              <a:defRPr sz="8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8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30000"/>
              </a:lnSpc>
              <a:spcBef>
                <a:spcPct val="50000"/>
              </a:spcBef>
              <a:defRPr/>
            </a:pPr>
            <a:r>
              <a:rPr lang="en-US" altLang="en-US" sz="7200" b="1" dirty="0" smtClean="0">
                <a:effectLst>
                  <a:outerShdw blurRad="38100" dist="38100" dir="2700000" algn="tl">
                    <a:srgbClr val="C0C0C0"/>
                  </a:outerShdw>
                </a:effectLst>
                <a:latin typeface="Times New Roman" charset="0"/>
                <a:ea typeface="Times New Roman" charset="0"/>
                <a:cs typeface="Times New Roman" charset="0"/>
              </a:rPr>
              <a:t>Senior Project, 2015, Summer</a:t>
            </a:r>
            <a:endParaRPr lang="en-US" altLang="en-US" sz="7200" dirty="0" smtClean="0">
              <a:latin typeface="Times New Roman" charset="0"/>
              <a:ea typeface="Times New Roman" charset="0"/>
              <a:cs typeface="Times New Roman" charset="0"/>
            </a:endParaRPr>
          </a:p>
        </p:txBody>
      </p:sp>
      <p:sp>
        <p:nvSpPr>
          <p:cNvPr id="3120" name="Rectangle 18"/>
          <p:cNvSpPr>
            <a:spLocks noChangeArrowheads="1"/>
          </p:cNvSpPr>
          <p:nvPr/>
        </p:nvSpPr>
        <p:spPr bwMode="auto">
          <a:xfrm>
            <a:off x="727074" y="5486709"/>
            <a:ext cx="31276925" cy="35661600"/>
          </a:xfrm>
          <a:prstGeom prst="rect">
            <a:avLst/>
          </a:prstGeom>
          <a:noFill/>
          <a:ln w="63500">
            <a:solidFill>
              <a:schemeClr val="tx1">
                <a:lumMod val="50000"/>
                <a:lumOff val="50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15000">
                <a:solidFill>
                  <a:schemeClr val="tx1"/>
                </a:solidFill>
                <a:latin typeface="Arial" charset="0"/>
                <a:ea typeface="ＭＳ Ｐゴシック" charset="-128"/>
              </a:defRPr>
            </a:lvl1pPr>
            <a:lvl2pPr marL="37931725" indent="-37474525">
              <a:spcBef>
                <a:spcPct val="20000"/>
              </a:spcBef>
              <a:buChar char="–"/>
              <a:defRPr sz="13100">
                <a:solidFill>
                  <a:schemeClr val="tx1"/>
                </a:solidFill>
                <a:latin typeface="Arial" charset="0"/>
                <a:ea typeface="ＭＳ Ｐゴシック" charset="-128"/>
              </a:defRPr>
            </a:lvl2pPr>
            <a:lvl3pPr marL="5356225" indent="-1071563">
              <a:spcBef>
                <a:spcPct val="20000"/>
              </a:spcBef>
              <a:buChar char="•"/>
              <a:defRPr sz="11200">
                <a:solidFill>
                  <a:schemeClr val="tx1"/>
                </a:solidFill>
                <a:latin typeface="Arial" charset="0"/>
                <a:ea typeface="ＭＳ Ｐゴシック" charset="-128"/>
              </a:defRPr>
            </a:lvl3pPr>
            <a:lvl4pPr marL="7497763" indent="-1071563">
              <a:spcBef>
                <a:spcPct val="20000"/>
              </a:spcBef>
              <a:buChar char="–"/>
              <a:defRPr sz="9400">
                <a:solidFill>
                  <a:schemeClr val="tx1"/>
                </a:solidFill>
                <a:latin typeface="Arial" charset="0"/>
                <a:ea typeface="ＭＳ Ｐゴシック" charset="-128"/>
              </a:defRPr>
            </a:lvl4pPr>
            <a:lvl5pPr marL="9640888" indent="-1071563">
              <a:spcBef>
                <a:spcPct val="20000"/>
              </a:spcBef>
              <a:buChar char="»"/>
              <a:defRPr sz="9400">
                <a:solidFill>
                  <a:schemeClr val="tx1"/>
                </a:solidFill>
                <a:latin typeface="Arial" charset="0"/>
                <a:ea typeface="ＭＳ Ｐゴシック" charset="-128"/>
              </a:defRPr>
            </a:lvl5pPr>
            <a:lvl6pPr marL="10098088" indent="-1071563" eaLnBrk="0" fontAlgn="base" hangingPunct="0">
              <a:spcBef>
                <a:spcPct val="20000"/>
              </a:spcBef>
              <a:spcAft>
                <a:spcPct val="0"/>
              </a:spcAft>
              <a:buChar char="»"/>
              <a:defRPr sz="9400">
                <a:solidFill>
                  <a:schemeClr val="tx1"/>
                </a:solidFill>
                <a:latin typeface="Arial" charset="0"/>
                <a:ea typeface="ＭＳ Ｐゴシック" charset="-128"/>
              </a:defRPr>
            </a:lvl6pPr>
            <a:lvl7pPr marL="10555288" indent="-1071563" eaLnBrk="0" fontAlgn="base" hangingPunct="0">
              <a:spcBef>
                <a:spcPct val="20000"/>
              </a:spcBef>
              <a:spcAft>
                <a:spcPct val="0"/>
              </a:spcAft>
              <a:buChar char="»"/>
              <a:defRPr sz="9400">
                <a:solidFill>
                  <a:schemeClr val="tx1"/>
                </a:solidFill>
                <a:latin typeface="Arial" charset="0"/>
                <a:ea typeface="ＭＳ Ｐゴシック" charset="-128"/>
              </a:defRPr>
            </a:lvl7pPr>
            <a:lvl8pPr marL="11012488" indent="-1071563" eaLnBrk="0" fontAlgn="base" hangingPunct="0">
              <a:spcBef>
                <a:spcPct val="20000"/>
              </a:spcBef>
              <a:spcAft>
                <a:spcPct val="0"/>
              </a:spcAft>
              <a:buChar char="»"/>
              <a:defRPr sz="9400">
                <a:solidFill>
                  <a:schemeClr val="tx1"/>
                </a:solidFill>
                <a:latin typeface="Arial" charset="0"/>
                <a:ea typeface="ＭＳ Ｐゴシック" charset="-128"/>
              </a:defRPr>
            </a:lvl8pPr>
            <a:lvl9pPr marL="11469688" indent="-1071563" eaLnBrk="0" fontAlgn="base" hangingPunct="0">
              <a:spcBef>
                <a:spcPct val="20000"/>
              </a:spcBef>
              <a:spcAft>
                <a:spcPct val="0"/>
              </a:spcAft>
              <a:buChar char="»"/>
              <a:defRPr sz="9400">
                <a:solidFill>
                  <a:schemeClr val="tx1"/>
                </a:solidFill>
                <a:latin typeface="Arial" charset="0"/>
                <a:ea typeface="ＭＳ Ｐゴシック" charset="-128"/>
              </a:defRPr>
            </a:lvl9pPr>
          </a:lstStyle>
          <a:p>
            <a:pPr eaLnBrk="1" hangingPunct="1">
              <a:spcBef>
                <a:spcPct val="0"/>
              </a:spcBef>
              <a:buFontTx/>
              <a:buNone/>
            </a:pPr>
            <a:endParaRPr lang="en-US" altLang="en-US" sz="8400">
              <a:latin typeface="Times New Roman" charset="0"/>
              <a:ea typeface="Times New Roman" charset="0"/>
              <a:cs typeface="Times New Roman" charset="0"/>
            </a:endParaRPr>
          </a:p>
        </p:txBody>
      </p:sp>
      <p:pic>
        <p:nvPicPr>
          <p:cNvPr id="3126" name="Picture 14343"/>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14400" y="792163"/>
            <a:ext cx="3932238" cy="393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7" name="TextBox 14344"/>
          <p:cNvSpPr txBox="1">
            <a:spLocks noChangeArrowheads="1"/>
          </p:cNvSpPr>
          <p:nvPr/>
        </p:nvSpPr>
        <p:spPr bwMode="auto">
          <a:xfrm>
            <a:off x="13447712" y="22328017"/>
            <a:ext cx="6105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400">
                <a:solidFill>
                  <a:schemeClr val="tx1"/>
                </a:solidFill>
                <a:latin typeface="Arial" charset="0"/>
                <a:ea typeface="ＭＳ Ｐゴシック" charset="-128"/>
              </a:defRPr>
            </a:lvl1pPr>
            <a:lvl2pPr marL="742950" indent="-285750">
              <a:defRPr sz="8400">
                <a:solidFill>
                  <a:schemeClr val="tx1"/>
                </a:solidFill>
                <a:latin typeface="Arial" charset="0"/>
                <a:ea typeface="ＭＳ Ｐゴシック" charset="-128"/>
              </a:defRPr>
            </a:lvl2pPr>
            <a:lvl3pPr marL="1143000" indent="-228600">
              <a:defRPr sz="8400">
                <a:solidFill>
                  <a:schemeClr val="tx1"/>
                </a:solidFill>
                <a:latin typeface="Arial" charset="0"/>
                <a:ea typeface="ＭＳ Ｐゴシック" charset="-128"/>
              </a:defRPr>
            </a:lvl3pPr>
            <a:lvl4pPr marL="1600200" indent="-228600">
              <a:defRPr sz="8400">
                <a:solidFill>
                  <a:schemeClr val="tx1"/>
                </a:solidFill>
                <a:latin typeface="Arial" charset="0"/>
                <a:ea typeface="ＭＳ Ｐゴシック" charset="-128"/>
              </a:defRPr>
            </a:lvl4pPr>
            <a:lvl5pPr marL="2057400" indent="-228600">
              <a:defRPr sz="8400">
                <a:solidFill>
                  <a:schemeClr val="tx1"/>
                </a:solidFill>
                <a:latin typeface="Arial" charset="0"/>
                <a:ea typeface="ＭＳ Ｐゴシック" charset="-128"/>
              </a:defRPr>
            </a:lvl5pPr>
            <a:lvl6pPr marL="2514600" indent="-228600" eaLnBrk="0" fontAlgn="base" hangingPunct="0">
              <a:spcBef>
                <a:spcPct val="0"/>
              </a:spcBef>
              <a:spcAft>
                <a:spcPct val="0"/>
              </a:spcAft>
              <a:defRPr sz="8400">
                <a:solidFill>
                  <a:schemeClr val="tx1"/>
                </a:solidFill>
                <a:latin typeface="Arial" charset="0"/>
                <a:ea typeface="ＭＳ Ｐゴシック" charset="-128"/>
              </a:defRPr>
            </a:lvl6pPr>
            <a:lvl7pPr marL="2971800" indent="-228600" eaLnBrk="0" fontAlgn="base" hangingPunct="0">
              <a:spcBef>
                <a:spcPct val="0"/>
              </a:spcBef>
              <a:spcAft>
                <a:spcPct val="0"/>
              </a:spcAft>
              <a:defRPr sz="8400">
                <a:solidFill>
                  <a:schemeClr val="tx1"/>
                </a:solidFill>
                <a:latin typeface="Arial" charset="0"/>
                <a:ea typeface="ＭＳ Ｐゴシック" charset="-128"/>
              </a:defRPr>
            </a:lvl7pPr>
            <a:lvl8pPr marL="3429000" indent="-228600" eaLnBrk="0" fontAlgn="base" hangingPunct="0">
              <a:spcBef>
                <a:spcPct val="0"/>
              </a:spcBef>
              <a:spcAft>
                <a:spcPct val="0"/>
              </a:spcAft>
              <a:defRPr sz="8400">
                <a:solidFill>
                  <a:schemeClr val="tx1"/>
                </a:solidFill>
                <a:latin typeface="Arial" charset="0"/>
                <a:ea typeface="ＭＳ Ｐゴシック" charset="-128"/>
              </a:defRPr>
            </a:lvl8pPr>
            <a:lvl9pPr marL="3886200" indent="-228600" eaLnBrk="0" fontAlgn="base" hangingPunct="0">
              <a:spcBef>
                <a:spcPct val="0"/>
              </a:spcBef>
              <a:spcAft>
                <a:spcPct val="0"/>
              </a:spcAft>
              <a:defRPr sz="8400">
                <a:solidFill>
                  <a:schemeClr val="tx1"/>
                </a:solidFill>
                <a:latin typeface="Arial" charset="0"/>
                <a:ea typeface="ＭＳ Ｐゴシック" charset="-128"/>
              </a:defRPr>
            </a:lvl9pPr>
          </a:lstStyle>
          <a:p>
            <a:pPr algn="ctr" eaLnBrk="1" hangingPunct="1"/>
            <a:r>
              <a:rPr lang="en-US" altLang="en-US" sz="2800" dirty="0" smtClean="0">
                <a:latin typeface="Times New Roman" charset="0"/>
                <a:ea typeface="Times New Roman" charset="0"/>
                <a:cs typeface="Times New Roman" charset="0"/>
              </a:rPr>
              <a:t>Profile Completion Graph</a:t>
            </a:r>
          </a:p>
        </p:txBody>
      </p:sp>
      <p:pic>
        <p:nvPicPr>
          <p:cNvPr id="14347" name="Picture 1434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069604" y="685069"/>
            <a:ext cx="3224666" cy="3224666"/>
          </a:xfrm>
          <a:prstGeom prst="rect">
            <a:avLst/>
          </a:prstGeom>
          <a:ln>
            <a:noFill/>
          </a:ln>
          <a:effectLst>
            <a:softEdge rad="112500"/>
          </a:effectLst>
        </p:spPr>
      </p:pic>
      <p:sp>
        <p:nvSpPr>
          <p:cNvPr id="14348" name="TextBox 14347"/>
          <p:cNvSpPr txBox="1"/>
          <p:nvPr/>
        </p:nvSpPr>
        <p:spPr>
          <a:xfrm>
            <a:off x="5223198" y="3857468"/>
            <a:ext cx="2930202" cy="784830"/>
          </a:xfrm>
          <a:prstGeom prst="rect">
            <a:avLst/>
          </a:prstGeom>
          <a:solidFill>
            <a:srgbClr val="474747"/>
          </a:solidFill>
          <a:effectLst>
            <a:glow rad="101600">
              <a:srgbClr val="F9F9FB">
                <a:alpha val="40000"/>
              </a:srgbClr>
            </a:glow>
            <a:outerShdw blurRad="50800" dist="38100" dir="2700000" algn="tl" rotWithShape="0">
              <a:prstClr val="black">
                <a:alpha val="40000"/>
              </a:prstClr>
            </a:outerShdw>
          </a:effectLst>
        </p:spPr>
        <p:txBody>
          <a:bodyPr>
            <a:spAutoFit/>
          </a:bodyPr>
          <a:lstStyle/>
          <a:p>
            <a:pPr algn="ctr" eaLnBrk="1" hangingPunct="1">
              <a:defRPr/>
            </a:pPr>
            <a:r>
              <a:rPr lang="en-US" sz="4500" dirty="0" smtClean="0">
                <a:solidFill>
                  <a:srgbClr val="D4D9EF"/>
                </a:solidFill>
                <a:latin typeface="Times New Roman" charset="0"/>
                <a:ea typeface="Times New Roman" charset="0"/>
                <a:cs typeface="Times New Roman" charset="0"/>
              </a:rPr>
              <a:t>V6.0</a:t>
            </a:r>
            <a:endParaRPr lang="en-US" sz="4500" dirty="0">
              <a:solidFill>
                <a:srgbClr val="D4D9EF"/>
              </a:solidFill>
              <a:latin typeface="Times New Roman" charset="0"/>
              <a:ea typeface="Times New Roman" charset="0"/>
              <a:cs typeface="Times New Roman" charset="0"/>
            </a:endParaRPr>
          </a:p>
        </p:txBody>
      </p:sp>
      <p:pic>
        <p:nvPicPr>
          <p:cNvPr id="89" name="Picture 88"/>
          <p:cNvPicPr/>
          <p:nvPr/>
        </p:nvPicPr>
        <p:blipFill>
          <a:blip r:embed="rId11">
            <a:extLst>
              <a:ext uri="{28A0092B-C50C-407E-A947-70E740481C1C}">
                <a14:useLocalDpi xmlns:a14="http://schemas.microsoft.com/office/drawing/2010/main" val="0"/>
              </a:ext>
            </a:extLst>
          </a:blip>
          <a:stretch>
            <a:fillRect/>
          </a:stretch>
        </p:blipFill>
        <p:spPr>
          <a:xfrm>
            <a:off x="12427100" y="22974469"/>
            <a:ext cx="8061653" cy="5186009"/>
          </a:xfrm>
          <a:prstGeom prst="rect">
            <a:avLst/>
          </a:prstGeom>
        </p:spPr>
      </p:pic>
      <p:pic>
        <p:nvPicPr>
          <p:cNvPr id="94" name="Picture 93"/>
          <p:cNvPicPr/>
          <p:nvPr/>
        </p:nvPicPr>
        <p:blipFill>
          <a:blip r:embed="rId12">
            <a:extLst>
              <a:ext uri="{28A0092B-C50C-407E-A947-70E740481C1C}">
                <a14:useLocalDpi xmlns:a14="http://schemas.microsoft.com/office/drawing/2010/main" val="0"/>
              </a:ext>
            </a:extLst>
          </a:blip>
          <a:stretch>
            <a:fillRect/>
          </a:stretch>
        </p:blipFill>
        <p:spPr bwMode="auto">
          <a:xfrm>
            <a:off x="11505234" y="30344635"/>
            <a:ext cx="4819839" cy="1751092"/>
          </a:xfrm>
          <a:prstGeom prst="rect">
            <a:avLst/>
          </a:prstGeom>
          <a:ln>
            <a:noFill/>
          </a:ln>
          <a:effectLst>
            <a:outerShdw blurRad="190500" algn="tl" rotWithShape="0">
              <a:srgbClr val="000000">
                <a:alpha val="70000"/>
              </a:srgbClr>
            </a:outerShdw>
          </a:effectLst>
        </p:spPr>
      </p:pic>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468366" y="1125008"/>
            <a:ext cx="2590800" cy="714703"/>
          </a:xfrm>
          <a:prstGeom prst="rect">
            <a:avLst/>
          </a:prstGeom>
        </p:spPr>
      </p:pic>
      <p:pic>
        <p:nvPicPr>
          <p:cNvPr id="3" name="Picture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5270834" y="3770400"/>
            <a:ext cx="1576663" cy="1310601"/>
          </a:xfrm>
          <a:prstGeom prst="rect">
            <a:avLst/>
          </a:prstGeom>
        </p:spPr>
      </p:pic>
      <p:pic>
        <p:nvPicPr>
          <p:cNvPr id="4" name="Picture 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6790008" y="3909735"/>
            <a:ext cx="2701834" cy="1107752"/>
          </a:xfrm>
          <a:prstGeom prst="rect">
            <a:avLst/>
          </a:prstGeom>
        </p:spPr>
      </p:pic>
      <p:pic>
        <p:nvPicPr>
          <p:cNvPr id="99" name="Picture 10"/>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30030738" y="3406775"/>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055044" y="-304800"/>
            <a:ext cx="3999254" cy="2488539"/>
          </a:xfrm>
          <a:prstGeom prst="rect">
            <a:avLst/>
          </a:prstGeom>
        </p:spPr>
      </p:pic>
      <p:pic>
        <p:nvPicPr>
          <p:cNvPr id="6" name="Picture 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3946179" y="2564894"/>
            <a:ext cx="3880846" cy="682180"/>
          </a:xfrm>
          <a:prstGeom prst="rect">
            <a:avLst/>
          </a:prstGeom>
        </p:spPr>
      </p:pic>
      <p:pic>
        <p:nvPicPr>
          <p:cNvPr id="7" name="Picture 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529103" y="3680632"/>
            <a:ext cx="881289" cy="885206"/>
          </a:xfrm>
          <a:prstGeom prst="rect">
            <a:avLst/>
          </a:prstGeom>
        </p:spPr>
      </p:pic>
      <p:pic>
        <p:nvPicPr>
          <p:cNvPr id="9" name="Picture 8"/>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2037886" y="16575887"/>
            <a:ext cx="8574374" cy="5628898"/>
          </a:xfrm>
          <a:prstGeom prst="rect">
            <a:avLst/>
          </a:prstGeom>
        </p:spPr>
      </p:pic>
      <p:sp>
        <p:nvSpPr>
          <p:cNvPr id="8" name="TextBox 7"/>
          <p:cNvSpPr txBox="1"/>
          <p:nvPr/>
        </p:nvSpPr>
        <p:spPr>
          <a:xfrm>
            <a:off x="27058903" y="7237474"/>
            <a:ext cx="4100303" cy="3139321"/>
          </a:xfrm>
          <a:prstGeom prst="rect">
            <a:avLst/>
          </a:prstGeom>
          <a:noFill/>
        </p:spPr>
        <p:txBody>
          <a:bodyPr wrap="square" rtlCol="0">
            <a:spAutoFit/>
          </a:bodyPr>
          <a:lstStyle/>
          <a:p>
            <a:pPr eaLnBrk="1" hangingPunct="1"/>
            <a:r>
              <a:rPr lang="en-US" altLang="en-US" sz="2200" b="1" dirty="0">
                <a:latin typeface="Times New Roman" charset="0"/>
                <a:ea typeface="Times New Roman" charset="0"/>
                <a:cs typeface="Times New Roman" charset="0"/>
              </a:rPr>
              <a:t>Profile Completion Graph</a:t>
            </a:r>
          </a:p>
          <a:p>
            <a:pPr marL="171450" indent="-171450">
              <a:buFont typeface="Arial" charset="0"/>
              <a:buChar char="•"/>
            </a:pPr>
            <a:r>
              <a:rPr lang="en-US" sz="2200" dirty="0">
                <a:latin typeface="Times New Roman" charset="0"/>
                <a:ea typeface="Times New Roman" charset="0"/>
                <a:cs typeface="Times New Roman" charset="0"/>
              </a:rPr>
              <a:t>Create </a:t>
            </a:r>
            <a:r>
              <a:rPr lang="en-US" sz="2200" dirty="0" smtClean="0">
                <a:latin typeface="Times New Roman" charset="0"/>
                <a:ea typeface="Times New Roman" charset="0"/>
                <a:cs typeface="Times New Roman" charset="0"/>
              </a:rPr>
              <a:t>graphical </a:t>
            </a:r>
            <a:r>
              <a:rPr lang="en-US" sz="2200" dirty="0">
                <a:latin typeface="Times New Roman" charset="0"/>
                <a:ea typeface="Times New Roman" charset="0"/>
                <a:cs typeface="Times New Roman" charset="0"/>
              </a:rPr>
              <a:t>representation of how complete </a:t>
            </a:r>
            <a:r>
              <a:rPr lang="en-US" sz="2200" dirty="0" smtClean="0">
                <a:latin typeface="Times New Roman" charset="0"/>
                <a:ea typeface="Times New Roman" charset="0"/>
                <a:cs typeface="Times New Roman" charset="0"/>
              </a:rPr>
              <a:t>a profile is.</a:t>
            </a:r>
            <a:endParaRPr lang="en-US" sz="2200" dirty="0">
              <a:latin typeface="Times New Roman" charset="0"/>
              <a:ea typeface="Times New Roman" charset="0"/>
              <a:cs typeface="Times New Roman" charset="0"/>
            </a:endParaRPr>
          </a:p>
          <a:p>
            <a:pPr marL="171450" indent="-171450">
              <a:buFont typeface="Arial" charset="0"/>
              <a:buChar char="•"/>
            </a:pPr>
            <a:r>
              <a:rPr lang="en-US" sz="2200" dirty="0">
                <a:latin typeface="Times New Roman" charset="0"/>
                <a:ea typeface="Times New Roman" charset="0"/>
                <a:cs typeface="Times New Roman" charset="0"/>
              </a:rPr>
              <a:t>Create the logic that will determine how complete the profile is.</a:t>
            </a:r>
          </a:p>
          <a:p>
            <a:pPr marL="171450" indent="-171450">
              <a:buFont typeface="Arial" charset="0"/>
              <a:buChar char="•"/>
            </a:pPr>
            <a:r>
              <a:rPr lang="en-US" sz="2200" dirty="0">
                <a:latin typeface="Times New Roman" charset="0"/>
                <a:ea typeface="Times New Roman" charset="0"/>
                <a:cs typeface="Times New Roman" charset="0"/>
              </a:rPr>
              <a:t>Display the graph to the user.</a:t>
            </a:r>
          </a:p>
          <a:p>
            <a:pPr marL="171450" indent="-171450">
              <a:buFont typeface="Arial" charset="0"/>
              <a:buChar char="•"/>
            </a:pPr>
            <a:r>
              <a:rPr lang="en-US" sz="2200" dirty="0">
                <a:latin typeface="Times New Roman" charset="0"/>
                <a:ea typeface="Times New Roman" charset="0"/>
                <a:cs typeface="Times New Roman" charset="0"/>
              </a:rPr>
              <a:t>Display missing components on mouse over.</a:t>
            </a:r>
            <a:endParaRPr lang="en-US" altLang="en-US" sz="2200" dirty="0">
              <a:latin typeface="Times New Roman" charset="0"/>
              <a:ea typeface="Times New Roman" charset="0"/>
              <a:cs typeface="Times New Roman" charset="0"/>
            </a:endParaRPr>
          </a:p>
        </p:txBody>
      </p:sp>
      <p:sp>
        <p:nvSpPr>
          <p:cNvPr id="10" name="TextBox 9"/>
          <p:cNvSpPr txBox="1"/>
          <p:nvPr/>
        </p:nvSpPr>
        <p:spPr>
          <a:xfrm>
            <a:off x="21974462" y="11060485"/>
            <a:ext cx="4769754" cy="2123658"/>
          </a:xfrm>
          <a:prstGeom prst="rect">
            <a:avLst/>
          </a:prstGeom>
          <a:noFill/>
        </p:spPr>
        <p:txBody>
          <a:bodyPr wrap="square" rtlCol="0">
            <a:spAutoFit/>
          </a:bodyPr>
          <a:lstStyle/>
          <a:p>
            <a:r>
              <a:rPr lang="en-US" sz="2200" b="1" dirty="0" smtClean="0">
                <a:latin typeface="Times New Roman" charset="0"/>
                <a:ea typeface="Times New Roman" charset="0"/>
                <a:cs typeface="Times New Roman" charset="0"/>
              </a:rPr>
              <a:t>Increase Guest Account Restrictions</a:t>
            </a:r>
          </a:p>
          <a:p>
            <a:pPr marL="171450" indent="-171450">
              <a:buFont typeface="Arial" charset="0"/>
              <a:buChar char="•"/>
            </a:pPr>
            <a:r>
              <a:rPr lang="en-US" sz="2200" dirty="0" smtClean="0">
                <a:latin typeface="Times New Roman" charset="0"/>
                <a:ea typeface="Times New Roman" charset="0"/>
                <a:cs typeface="Times New Roman" charset="0"/>
              </a:rPr>
              <a:t>Allow access as guest.</a:t>
            </a:r>
            <a:endParaRPr lang="en-US" sz="2200" dirty="0">
              <a:latin typeface="Times New Roman" charset="0"/>
              <a:ea typeface="Times New Roman" charset="0"/>
              <a:cs typeface="Times New Roman" charset="0"/>
            </a:endParaRPr>
          </a:p>
          <a:p>
            <a:pPr marL="171450" indent="-171450">
              <a:buFont typeface="Arial" charset="0"/>
              <a:buChar char="•"/>
            </a:pPr>
            <a:r>
              <a:rPr lang="en-US" sz="2200" dirty="0" smtClean="0">
                <a:latin typeface="Times New Roman" charset="0"/>
                <a:ea typeface="Times New Roman" charset="0"/>
                <a:cs typeface="Times New Roman" charset="0"/>
              </a:rPr>
              <a:t>Allow the guest to browse the website.</a:t>
            </a:r>
          </a:p>
          <a:p>
            <a:pPr marL="171450" indent="-171450">
              <a:buFont typeface="Arial" charset="0"/>
              <a:buChar char="•"/>
            </a:pPr>
            <a:r>
              <a:rPr lang="en-US" sz="2200" dirty="0" smtClean="0">
                <a:latin typeface="Times New Roman" charset="0"/>
                <a:ea typeface="Times New Roman" charset="0"/>
                <a:cs typeface="Times New Roman" charset="0"/>
              </a:rPr>
              <a:t>Limit abilities.</a:t>
            </a:r>
          </a:p>
          <a:p>
            <a:pPr marL="171450" indent="-171450">
              <a:buFont typeface="Arial" charset="0"/>
              <a:buChar char="•"/>
            </a:pPr>
            <a:r>
              <a:rPr lang="en-US" sz="2200" dirty="0" smtClean="0">
                <a:latin typeface="Times New Roman" charset="0"/>
                <a:ea typeface="Times New Roman" charset="0"/>
                <a:cs typeface="Times New Roman" charset="0"/>
              </a:rPr>
              <a:t>Redirect to registration when using high level feature.</a:t>
            </a:r>
            <a:endParaRPr lang="en-US" sz="2200" dirty="0">
              <a:latin typeface="Times New Roman" charset="0"/>
              <a:ea typeface="Times New Roman" charset="0"/>
              <a:cs typeface="Times New Roman" charset="0"/>
            </a:endParaRPr>
          </a:p>
        </p:txBody>
      </p:sp>
      <p:sp>
        <p:nvSpPr>
          <p:cNvPr id="11" name="TextBox 10"/>
          <p:cNvSpPr txBox="1"/>
          <p:nvPr/>
        </p:nvSpPr>
        <p:spPr>
          <a:xfrm>
            <a:off x="27199552" y="11063618"/>
            <a:ext cx="3959654" cy="2123658"/>
          </a:xfrm>
          <a:prstGeom prst="rect">
            <a:avLst/>
          </a:prstGeom>
          <a:noFill/>
        </p:spPr>
        <p:txBody>
          <a:bodyPr wrap="square" rtlCol="0">
            <a:spAutoFit/>
          </a:bodyPr>
          <a:lstStyle/>
          <a:p>
            <a:r>
              <a:rPr lang="en-US" sz="2200" b="1" dirty="0" smtClean="0">
                <a:latin typeface="Times New Roman" charset="0"/>
                <a:ea typeface="Times New Roman" charset="0"/>
                <a:cs typeface="Times New Roman" charset="0"/>
              </a:rPr>
              <a:t>Fix Multiple Bugs</a:t>
            </a:r>
          </a:p>
          <a:p>
            <a:pPr marL="342900" indent="-342900">
              <a:buFont typeface="Arial" charset="0"/>
              <a:buChar char="•"/>
            </a:pPr>
            <a:r>
              <a:rPr lang="en-US" sz="2200" dirty="0" smtClean="0">
                <a:latin typeface="Times New Roman" charset="0"/>
                <a:ea typeface="Times New Roman" charset="0"/>
                <a:cs typeface="Times New Roman" charset="0"/>
              </a:rPr>
              <a:t>Identify bugs.</a:t>
            </a:r>
          </a:p>
          <a:p>
            <a:pPr marL="342900" indent="-342900">
              <a:buFont typeface="Arial" charset="0"/>
              <a:buChar char="•"/>
            </a:pPr>
            <a:r>
              <a:rPr lang="en-US" sz="2200" dirty="0" smtClean="0">
                <a:latin typeface="Times New Roman" charset="0"/>
                <a:ea typeface="Times New Roman" charset="0"/>
                <a:cs typeface="Times New Roman" charset="0"/>
              </a:rPr>
              <a:t>Create user stories for bugs.</a:t>
            </a:r>
          </a:p>
          <a:p>
            <a:pPr marL="342900" indent="-342900">
              <a:buFont typeface="Arial" charset="0"/>
              <a:buChar char="•"/>
            </a:pPr>
            <a:r>
              <a:rPr lang="en-US" sz="2200" dirty="0" smtClean="0">
                <a:latin typeface="Times New Roman" charset="0"/>
                <a:ea typeface="Times New Roman" charset="0"/>
                <a:cs typeface="Times New Roman" charset="0"/>
              </a:rPr>
              <a:t>Fix bugs.</a:t>
            </a:r>
          </a:p>
          <a:p>
            <a:pPr marL="342900" indent="-342900">
              <a:buFont typeface="Arial" charset="0"/>
              <a:buChar char="•"/>
            </a:pPr>
            <a:r>
              <a:rPr lang="en-US" sz="2200" dirty="0" smtClean="0">
                <a:latin typeface="Times New Roman" charset="0"/>
                <a:ea typeface="Times New Roman" charset="0"/>
                <a:cs typeface="Times New Roman" charset="0"/>
              </a:rPr>
              <a:t>Have website ready for production mode.</a:t>
            </a:r>
            <a:endParaRPr lang="en-US" sz="2200" dirty="0">
              <a:latin typeface="Times New Roman" charset="0"/>
              <a:ea typeface="Times New Roman" charset="0"/>
              <a:cs typeface="Times New Roman" charset="0"/>
            </a:endParaRPr>
          </a:p>
        </p:txBody>
      </p:sp>
      <p:pic>
        <p:nvPicPr>
          <p:cNvPr id="12" name="Picture 1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727015" y="35222273"/>
            <a:ext cx="6653146" cy="4891029"/>
          </a:xfrm>
          <a:prstGeom prst="rect">
            <a:avLst/>
          </a:prstGeom>
          <a:ln>
            <a:noFill/>
          </a:ln>
          <a:effectLst>
            <a:outerShdw blurRad="190500" algn="tl" rotWithShape="0">
              <a:srgbClr val="000000">
                <a:alpha val="70000"/>
              </a:srgbClr>
            </a:outerShdw>
          </a:effectLst>
        </p:spPr>
      </p:pic>
      <p:pic>
        <p:nvPicPr>
          <p:cNvPr id="13" name="Picture 1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8191737" y="30152196"/>
            <a:ext cx="2838273" cy="3764570"/>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1537216" y="32493494"/>
            <a:ext cx="2832100" cy="5321300"/>
          </a:xfrm>
          <a:prstGeom prst="rect">
            <a:avLst/>
          </a:prstGeom>
          <a:ln>
            <a:noFill/>
          </a:ln>
          <a:effectLst>
            <a:outerShdw blurRad="190500" algn="tl" rotWithShape="0">
              <a:srgbClr val="000000">
                <a:alpha val="70000"/>
              </a:srgbClr>
            </a:outerShdw>
          </a:effectLst>
        </p:spPr>
      </p:pic>
      <p:pic>
        <p:nvPicPr>
          <p:cNvPr id="15" name="Picture 1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8288000" y="34178440"/>
            <a:ext cx="2652713" cy="3610638"/>
          </a:xfrm>
          <a:prstGeom prst="rect">
            <a:avLst/>
          </a:prstGeom>
          <a:ln>
            <a:noFill/>
          </a:ln>
          <a:effectLst>
            <a:outerShdw blurRad="190500" algn="tl" rotWithShape="0">
              <a:srgbClr val="000000">
                <a:alpha val="70000"/>
              </a:srgbClr>
            </a:outerShdw>
          </a:effectLst>
        </p:spPr>
      </p:pic>
      <p:pic>
        <p:nvPicPr>
          <p:cNvPr id="18" name="Picture 17"/>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4743637" y="32463600"/>
            <a:ext cx="3110254" cy="5126159"/>
          </a:xfrm>
          <a:prstGeom prst="rect">
            <a:avLst/>
          </a:prstGeom>
          <a:ln>
            <a:noFill/>
          </a:ln>
          <a:effectLst>
            <a:outerShdw blurRad="190500" algn="tl" rotWithShape="0">
              <a:srgbClr val="000000">
                <a:alpha val="70000"/>
              </a:srgbClr>
            </a:outerShdw>
          </a:effectLst>
        </p:spPr>
      </p:pic>
      <p:pic>
        <p:nvPicPr>
          <p:cNvPr id="20" name="Picture 1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1563531" y="38246502"/>
            <a:ext cx="4585599" cy="1965257"/>
          </a:xfrm>
          <a:prstGeom prst="rect">
            <a:avLst/>
          </a:prstGeom>
          <a:ln>
            <a:noFill/>
          </a:ln>
          <a:effectLst>
            <a:outerShdw blurRad="190500" algn="tl" rotWithShape="0">
              <a:srgbClr val="000000">
                <a:alpha val="70000"/>
              </a:srgbClr>
            </a:outerShdw>
          </a:effectLst>
        </p:spPr>
      </p:pic>
      <p:pic>
        <p:nvPicPr>
          <p:cNvPr id="24" name="Picture 23"/>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6576704" y="38174457"/>
            <a:ext cx="1364626" cy="658785"/>
          </a:xfrm>
          <a:prstGeom prst="rect">
            <a:avLst/>
          </a:prstGeom>
          <a:ln>
            <a:noFill/>
          </a:ln>
          <a:effectLst>
            <a:outerShdw blurRad="190500" algn="tl" rotWithShape="0">
              <a:srgbClr val="000000">
                <a:alpha val="70000"/>
              </a:srgbClr>
            </a:outerShdw>
          </a:effectLst>
        </p:spPr>
      </p:pic>
      <p:pic>
        <p:nvPicPr>
          <p:cNvPr id="30" name="Picture 29"/>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6500475" y="39166733"/>
            <a:ext cx="4620548" cy="1132243"/>
          </a:xfrm>
          <a:prstGeom prst="rect">
            <a:avLst/>
          </a:prstGeom>
          <a:ln>
            <a:noFill/>
          </a:ln>
          <a:effectLst>
            <a:outerShdw blurRad="190500" algn="tl" rotWithShape="0">
              <a:srgbClr val="000000">
                <a:alpha val="70000"/>
              </a:srgbClr>
            </a:outerShdw>
          </a:effectLst>
        </p:spPr>
      </p:pic>
      <p:pic>
        <p:nvPicPr>
          <p:cNvPr id="3136" name="Picture 3135"/>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8555325" y="38086056"/>
            <a:ext cx="2252120" cy="87327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Custom 3 2">
      <a:dk1>
        <a:srgbClr val="000000"/>
      </a:dk1>
      <a:lt1>
        <a:srgbClr val="FFFFFF"/>
      </a:lt1>
      <a:dk2>
        <a:srgbClr val="2C3C43"/>
      </a:dk2>
      <a:lt2>
        <a:srgbClr val="EBEBEB"/>
      </a:lt2>
      <a:accent1>
        <a:srgbClr val="5FCBEF"/>
      </a:accent1>
      <a:accent2>
        <a:srgbClr val="389CE8"/>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693</TotalTime>
  <Words>1215</Words>
  <Application>Microsoft Macintosh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ＭＳ Ｐゴシック</vt:lpstr>
      <vt:lpstr>Times New Roman</vt:lpstr>
      <vt:lpstr>Trebuchet MS</vt:lpstr>
      <vt:lpstr>Wingdings 3</vt:lpstr>
      <vt:lpstr>Facet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Rene Alfonso</dc:creator>
  <cp:lastModifiedBy>Rene Alfonso</cp:lastModifiedBy>
  <cp:revision>65</cp:revision>
  <cp:lastPrinted>2015-07-27T15:15:36Z</cp:lastPrinted>
  <dcterms:created xsi:type="dcterms:W3CDTF">2015-07-25T21:55:33Z</dcterms:created>
  <dcterms:modified xsi:type="dcterms:W3CDTF">2015-08-02T11:45:00Z</dcterms:modified>
</cp:coreProperties>
</file>