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22"/>
  </p:notesMasterIdLst>
  <p:sldIdLst>
    <p:sldId id="256" r:id="rId2"/>
    <p:sldId id="271" r:id="rId3"/>
    <p:sldId id="280" r:id="rId4"/>
    <p:sldId id="288" r:id="rId5"/>
    <p:sldId id="293" r:id="rId6"/>
    <p:sldId id="285" r:id="rId7"/>
    <p:sldId id="282" r:id="rId8"/>
    <p:sldId id="284" r:id="rId9"/>
    <p:sldId id="289" r:id="rId10"/>
    <p:sldId id="283" r:id="rId11"/>
    <p:sldId id="290" r:id="rId12"/>
    <p:sldId id="291" r:id="rId13"/>
    <p:sldId id="287" r:id="rId14"/>
    <p:sldId id="292" r:id="rId15"/>
    <p:sldId id="286" r:id="rId16"/>
    <p:sldId id="279" r:id="rId17"/>
    <p:sldId id="259" r:id="rId18"/>
    <p:sldId id="281" r:id="rId19"/>
    <p:sldId id="269" r:id="rId20"/>
    <p:sldId id="270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C1E0D26-C3B0-430A-BBC3-CC9F3B8DBA38}">
  <a:tblStyle styleId="{3C1E0D26-C3B0-430A-BBC3-CC9F3B8DBA38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9D0CDC97-BCFA-49D7-BEBD-CA8E63AFC127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70D0D207-0F60-4E5B-ADFF-44B14DDB0E2D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eth\Documents\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bar"/>
        <c:grouping val="stacked"/>
        <c:ser>
          <c:idx val="1"/>
          <c:order val="0"/>
          <c:tx>
            <c:strRef>
              <c:f>'sprint 4 planning'!$B$1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cat>
            <c:strRef>
              <c:f>'sprint 4 planning'!$A$2:$A$14</c:f>
              <c:strCache>
                <c:ptCount val="1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</c:strCache>
            </c:strRef>
          </c:cat>
          <c:val>
            <c:numRef>
              <c:f>'sprint 4 planning'!$B$2:$B$14</c:f>
              <c:numCache>
                <c:formatCode>m/d/yyyy</c:formatCode>
                <c:ptCount val="13"/>
                <c:pt idx="0">
                  <c:v>42086</c:v>
                </c:pt>
                <c:pt idx="1">
                  <c:v>42086</c:v>
                </c:pt>
                <c:pt idx="2">
                  <c:v>42086</c:v>
                </c:pt>
                <c:pt idx="3">
                  <c:v>42087</c:v>
                </c:pt>
                <c:pt idx="4">
                  <c:v>42087</c:v>
                </c:pt>
                <c:pt idx="5">
                  <c:v>42087</c:v>
                </c:pt>
                <c:pt idx="6">
                  <c:v>42088</c:v>
                </c:pt>
                <c:pt idx="7">
                  <c:v>42088</c:v>
                </c:pt>
                <c:pt idx="8">
                  <c:v>42092</c:v>
                </c:pt>
                <c:pt idx="9">
                  <c:v>42093</c:v>
                </c:pt>
                <c:pt idx="10">
                  <c:v>42094</c:v>
                </c:pt>
                <c:pt idx="11">
                  <c:v>42094</c:v>
                </c:pt>
                <c:pt idx="12">
                  <c:v>42097</c:v>
                </c:pt>
              </c:numCache>
            </c:numRef>
          </c:val>
        </c:ser>
        <c:ser>
          <c:idx val="0"/>
          <c:order val="1"/>
          <c:tx>
            <c:strRef>
              <c:f>'sprint 4 planning'!$C$1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dPt>
            <c:idx val="0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3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5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6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8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9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11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cat>
            <c:strRef>
              <c:f>'sprint 4 planning'!$A$2:$A$14</c:f>
              <c:strCache>
                <c:ptCount val="1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</c:strCache>
            </c:strRef>
          </c:cat>
          <c:val>
            <c:numRef>
              <c:f>'sprint 4 planning'!$C$2:$C$14</c:f>
              <c:numCache>
                <c:formatCode>General</c:formatCode>
                <c:ptCount val="13"/>
                <c:pt idx="0">
                  <c:v>11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overlap val="100"/>
        <c:axId val="104683776"/>
        <c:axId val="104689664"/>
      </c:barChart>
      <c:catAx>
        <c:axId val="104683776"/>
        <c:scaling>
          <c:orientation val="maxMin"/>
        </c:scaling>
        <c:axPos val="l"/>
        <c:tickLblPos val="nextTo"/>
        <c:crossAx val="104689664"/>
        <c:crosses val="autoZero"/>
        <c:auto val="1"/>
        <c:lblAlgn val="ctr"/>
        <c:lblOffset val="100"/>
      </c:catAx>
      <c:valAx>
        <c:axId val="104689664"/>
        <c:scaling>
          <c:orientation val="minMax"/>
          <c:min val="42086"/>
        </c:scaling>
        <c:axPos val="t"/>
        <c:majorGridlines/>
        <c:numFmt formatCode="m/d/yy;@" sourceLinked="0"/>
        <c:tickLblPos val="nextTo"/>
        <c:crossAx val="104683776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61650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353200"/>
            <a:ext cx="7772400" cy="2247248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53ECF3"/>
              </a:buClr>
              <a:buSzPct val="25000"/>
              <a:buFont typeface="Calibri"/>
              <a:buNone/>
            </a:pP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Project: Virtual Queue 2.0</a:t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Student: Kenneth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Kon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Michael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Lazo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Mentor: </a:t>
            </a:r>
            <a:r>
              <a:rPr lang="en-US" sz="5050" b="1" i="0" u="none" strike="noStrike" cap="none" baseline="0" dirty="0" smtClean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Bernard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Parenteau</a:t>
            </a:r>
            <a:endParaRPr lang="en-US" sz="5050" b="1" i="0" u="none" strike="noStrike" cap="none" baseline="0" dirty="0">
              <a:solidFill>
                <a:srgbClr val="53EC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09600" y="4343400"/>
            <a:ext cx="8077200" cy="2155725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r" rtl="0"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3800" b="1" i="0" u="none" strike="noStrike" cap="none" baseline="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4 Presentation</a:t>
            </a:r>
            <a:endParaRPr lang="en-US" sz="3800" b="1" i="0" u="none" strike="noStrike" cap="none" baseline="0"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 smtClean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CIS </a:t>
            </a: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4911 Senior Project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School of Computing and Information Sciences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Florida International University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581400" y="6488668"/>
            <a:ext cx="177317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&lt;</a:t>
            </a:r>
            <a:r>
              <a:rPr lang="en-US" sz="1800" b="0" i="0" u="none" strike="noStrike" cap="none" baseline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04/06/2015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&gt;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Class Diagram: Added in Design Document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914400"/>
            <a:ext cx="9448800" cy="422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5 &amp; 6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1600200"/>
            <a:ext cx="4343400" cy="3352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5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 coding methods in the objects class diagram. 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methods to find # of visitors in front of specific visitor in a line.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on:6 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3 points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48200" y="1676400"/>
            <a:ext cx="4343400" cy="316687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6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 coding methods in the objects class diagram. 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new information to </a:t>
            </a:r>
            <a:r>
              <a:rPr lang="en-US" sz="1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MyAccount</a:t>
            </a:r>
            <a:r>
              <a: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methods with algorithm, using specific information on Visitor, Ride and # of people in front.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9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on:4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3 points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029200"/>
            <a:ext cx="13906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5029200"/>
            <a:ext cx="13906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5029200"/>
            <a:ext cx="14573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7 &amp; 8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1600200"/>
            <a:ext cx="4343400" cy="3352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7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Finish coding methods in the objects class diagram.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sure My Account table with populated with correct information.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and finish testing the codes I made.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 5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5 points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48200" y="1676400"/>
            <a:ext cx="4343400" cy="31668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8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Finish testing the user story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any changes I made in the code in the UML Diagram.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on:5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4 points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181600"/>
            <a:ext cx="14001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9 &amp; 10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1600200"/>
            <a:ext cx="4343400" cy="3352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9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User Guide and Installation Manual if needed.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any changes I made in the code in the UML Diagram.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 4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3 points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48200" y="1676400"/>
            <a:ext cx="4343400" cy="3276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10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Sprint 4 Review with our product owner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on:3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</a:t>
            </a: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points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876800"/>
            <a:ext cx="14001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24400" y="5181600"/>
            <a:ext cx="396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Points Estimated to Work on: 47 Points</a:t>
            </a:r>
          </a:p>
          <a:p>
            <a:r>
              <a:rPr lang="en-US" dirty="0" smtClean="0"/>
              <a:t>Total Points Actually Done</a:t>
            </a:r>
            <a:r>
              <a:rPr lang="en-US" smtClean="0"/>
              <a:t>: 36 </a:t>
            </a:r>
            <a:r>
              <a:rPr lang="en-US" dirty="0" smtClean="0"/>
              <a:t>Points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685800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Edited the My Account section of User Guide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edits made to Installation Manual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0"/>
            <a:ext cx="5562600" cy="613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Find Wait Time: User Story (Accepted)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Sprint 4 </a:t>
            </a:r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682073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Burn-up charts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609725"/>
            <a:ext cx="80676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0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Burn Down charts</a:t>
            </a:r>
            <a:endParaRPr lang="en-US" dirty="0"/>
          </a:p>
        </p:txBody>
      </p:sp>
      <p:sp>
        <p:nvSpPr>
          <p:cNvPr id="3074" name="AutoShape 2" descr="data-series-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-series-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-series-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0"/>
            <a:ext cx="480425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9613" y="3405188"/>
            <a:ext cx="104775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0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Retrospectives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66056"/>
            <a:ext cx="8229600" cy="41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984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19812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Sprint Velocity:</a:t>
            </a:r>
          </a:p>
          <a:p>
            <a:r>
              <a:rPr lang="en-US" sz="2400" dirty="0" smtClean="0"/>
              <a:t>30 per Sprint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47800"/>
            <a:ext cx="682073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5 Planning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Notification</a:t>
            </a:r>
          </a:p>
          <a:p>
            <a:pPr lvl="1"/>
            <a:r>
              <a:rPr lang="en-US" dirty="0" smtClean="0"/>
              <a:t>As a Visitor, I should be able to get notification every time we queue up to a ride.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37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Story: Tasks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295400"/>
            <a:ext cx="28765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600200"/>
            <a:ext cx="4343400" cy="316687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600" b="1" dirty="0" smtClean="0"/>
              <a:t>Daily Scrum 1</a:t>
            </a:r>
          </a:p>
          <a:p>
            <a:r>
              <a:rPr lang="en-US" sz="1600" dirty="0" smtClean="0"/>
              <a:t>Preparing for Sprint 3 Presentations.</a:t>
            </a:r>
          </a:p>
          <a:p>
            <a:r>
              <a:rPr lang="en-US" sz="1600" dirty="0" smtClean="0"/>
              <a:t>Presenting Sprint 3 </a:t>
            </a:r>
          </a:p>
          <a:p>
            <a:r>
              <a:rPr lang="en-US" sz="1600" dirty="0" smtClean="0"/>
              <a:t>Go over the Requirement elicitation on the User Story Assigned to us for Sprint 4 with a product owner.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Estimated points to work on: 5 points</a:t>
            </a:r>
          </a:p>
          <a:p>
            <a:r>
              <a:rPr lang="en-US" sz="1600" dirty="0" smtClean="0"/>
              <a:t>Actual number of points work on: 5 points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1 &amp; 2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0" y="1524000"/>
            <a:ext cx="4343400" cy="316687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2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Meeting for Sprint 4 with our product owner to go over: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 over the Requirement elicitation on the User Story Assigned to us for Sprint 4 with a product owner.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editing project plan: adding sprint 4 Gantt chart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Dynamic Wait Time User Case and then sequence Diagram from it.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Estimated points to work on: 4 points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Actual number of points work on: 3 points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876800"/>
            <a:ext cx="28575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57531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396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in Feasibility and Project Plan Document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524000" y="3810000"/>
          <a:ext cx="5943600" cy="2444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0" y="152400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Case Diagram:</a:t>
            </a:r>
          </a:p>
          <a:p>
            <a:r>
              <a:rPr lang="en-US" sz="2000" dirty="0" smtClean="0"/>
              <a:t>Edited in Requirement Document </a:t>
            </a:r>
            <a:endParaRPr lang="en-US" sz="2000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3548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066800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Case:</a:t>
            </a:r>
          </a:p>
          <a:p>
            <a:r>
              <a:rPr lang="en-US" sz="2000" dirty="0" smtClean="0"/>
              <a:t>Added In Requirement Document </a:t>
            </a:r>
            <a:endParaRPr lang="en-US" sz="200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76200"/>
            <a:ext cx="5943600" cy="659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71800" y="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Sequence Diagram: Added In Requirement Document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391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8200" y="1600200"/>
            <a:ext cx="4343400" cy="35052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800" b="1" dirty="0" smtClean="0"/>
              <a:t>Daily Scrum 4</a:t>
            </a:r>
          </a:p>
          <a:p>
            <a:r>
              <a:rPr lang="en-US" sz="1800" dirty="0" smtClean="0"/>
              <a:t>Start coding methods in the objects class diagram.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Estimated points to work on: 6 points</a:t>
            </a:r>
          </a:p>
          <a:p>
            <a:r>
              <a:rPr lang="en-US" sz="1800" dirty="0" smtClean="0"/>
              <a:t>Actual number of points work on: 3 points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3 &amp; 4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1600200"/>
            <a:ext cx="4343400" cy="316687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3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Class diagram for this class diagram, using the objects from created Sequence Diagram.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Finish creating all UML Diagram for the Dynamic Wait Time User Story.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 5 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4 points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953000"/>
            <a:ext cx="1447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4876800"/>
            <a:ext cx="1409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2469</TotalTime>
  <Words>437</Words>
  <Application>Microsoft Office PowerPoint</Application>
  <PresentationFormat>On-screen Show (4:3)</PresentationFormat>
  <Paragraphs>111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Project: Virtual Queue 2.0 Student: Kenneth Kon Michael Lazo Mentor: Bernard Parenteau</vt:lpstr>
      <vt:lpstr>User Story</vt:lpstr>
      <vt:lpstr>User Story: Tasks</vt:lpstr>
      <vt:lpstr>Daily Scrums 1 &amp; 2</vt:lpstr>
      <vt:lpstr>Slide 5</vt:lpstr>
      <vt:lpstr>Slide 6</vt:lpstr>
      <vt:lpstr>Slide 7</vt:lpstr>
      <vt:lpstr>Slide 8</vt:lpstr>
      <vt:lpstr>Daily Scrums 3 &amp; 4</vt:lpstr>
      <vt:lpstr>Slide 10</vt:lpstr>
      <vt:lpstr>Daily Scrums 5 &amp; 6</vt:lpstr>
      <vt:lpstr>Daily Scrums 7 &amp; 8</vt:lpstr>
      <vt:lpstr>Demo</vt:lpstr>
      <vt:lpstr>Daily Scrums 9 &amp; 10</vt:lpstr>
      <vt:lpstr>Slide 15</vt:lpstr>
      <vt:lpstr>Sprint 4 Report</vt:lpstr>
      <vt:lpstr>Burn-up charts</vt:lpstr>
      <vt:lpstr>Burn Down charts</vt:lpstr>
      <vt:lpstr>Retrospectives</vt:lpstr>
      <vt:lpstr>Sprint 5 Planning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Virtual Queue 2.0 Student: Kenneth Kon Michael Lazo Mentor: Brenard Parenteau</dc:title>
  <dc:creator>Zreize</dc:creator>
  <cp:lastModifiedBy>Kenneth Kon</cp:lastModifiedBy>
  <cp:revision>207</cp:revision>
  <dcterms:modified xsi:type="dcterms:W3CDTF">2015-04-06T19:09:50Z</dcterms:modified>
</cp:coreProperties>
</file>