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21"/>
  </p:notesMasterIdLst>
  <p:sldIdLst>
    <p:sldId id="256" r:id="rId2"/>
    <p:sldId id="271" r:id="rId3"/>
    <p:sldId id="280" r:id="rId4"/>
    <p:sldId id="272" r:id="rId5"/>
    <p:sldId id="285" r:id="rId6"/>
    <p:sldId id="282" r:id="rId7"/>
    <p:sldId id="284" r:id="rId8"/>
    <p:sldId id="273" r:id="rId9"/>
    <p:sldId id="283" r:id="rId10"/>
    <p:sldId id="274" r:id="rId11"/>
    <p:sldId id="275" r:id="rId12"/>
    <p:sldId id="287" r:id="rId13"/>
    <p:sldId id="276" r:id="rId14"/>
    <p:sldId id="286" r:id="rId15"/>
    <p:sldId id="279" r:id="rId16"/>
    <p:sldId id="259" r:id="rId17"/>
    <p:sldId id="281" r:id="rId18"/>
    <p:sldId id="269" r:id="rId19"/>
    <p:sldId id="270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3C1E0D26-C3B0-430A-BBC3-CC9F3B8DBA38}">
  <a:tblStyle styleId="{3C1E0D26-C3B0-430A-BBC3-CC9F3B8DBA38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9D0CDC97-BCFA-49D7-BEBD-CA8E63AFC127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70D0D207-0F60-4E5B-ADFF-44B14DDB0E2D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61650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Kenneth\Documents\Snagit\SimulateAddRides.mp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353200"/>
            <a:ext cx="7772400" cy="2247248"/>
          </a:xfrm>
          <a:prstGeom prst="rect">
            <a:avLst/>
          </a:prstGeom>
          <a:noFill/>
          <a:ln>
            <a:noFill/>
          </a:ln>
        </p:spPr>
        <p:txBody>
          <a:bodyPr lIns="0" tIns="0" rIns="182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53ECF3"/>
              </a:buClr>
              <a:buSzPct val="25000"/>
              <a:buFont typeface="Calibri"/>
              <a:buNone/>
            </a:pP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Project: Virtual Queue 2.0</a:t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Student: Kenneth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Kon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Michael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Lazo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Mentor: </a:t>
            </a:r>
            <a:r>
              <a:rPr lang="en-US" sz="5050" b="1" i="0" u="none" strike="noStrike" cap="none" baseline="0" dirty="0" smtClean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Bernard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Parenteau</a:t>
            </a:r>
            <a:endParaRPr lang="en-US" sz="5050" b="1" i="0" u="none" strike="noStrike" cap="none" baseline="0" dirty="0">
              <a:solidFill>
                <a:srgbClr val="53EC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371600" y="4343400"/>
            <a:ext cx="6400799" cy="2155725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r" rtl="0">
              <a:lnSpc>
                <a:spcPct val="8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3800" b="1" i="0" u="none" strike="noStrike" cap="none" baseline="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Sprint 3 Presentation</a:t>
            </a:r>
            <a:endParaRPr lang="en-US" sz="3800" b="1" i="0" u="none" strike="noStrike" cap="none" baseline="0"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CIS 4911 Senior Project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School of Computing and Information Sciences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Florida International University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581400" y="6488668"/>
            <a:ext cx="177317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&lt;</a:t>
            </a: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03/23/2015&gt;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5 &amp;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334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Estimated to Work on: 6</a:t>
            </a:r>
          </a:p>
          <a:p>
            <a:r>
              <a:rPr lang="en-US" dirty="0" smtClean="0"/>
              <a:t>Points Actually Done: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5334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Estimated to Work on: 4</a:t>
            </a:r>
          </a:p>
          <a:p>
            <a:r>
              <a:rPr lang="en-US" dirty="0" smtClean="0"/>
              <a:t>Points Actually Done: 3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00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371600"/>
            <a:ext cx="396180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5791200"/>
            <a:ext cx="28575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7 &amp;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334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Estimated to Work on: 6</a:t>
            </a:r>
          </a:p>
          <a:p>
            <a:r>
              <a:rPr lang="en-US" dirty="0" smtClean="0"/>
              <a:t>Points Actually Done: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0" y="5715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Estimated to Work on: 5</a:t>
            </a:r>
          </a:p>
          <a:p>
            <a:r>
              <a:rPr lang="en-US" dirty="0" smtClean="0"/>
              <a:t>Points Actually Done: 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452059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905000"/>
            <a:ext cx="436643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524000"/>
            <a:ext cx="2076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5791200"/>
            <a:ext cx="1428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SimulateAddRides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609600"/>
            <a:ext cx="91440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9 &amp; 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953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Estimated to Work on: 5</a:t>
            </a:r>
          </a:p>
          <a:p>
            <a:r>
              <a:rPr lang="en-US" dirty="0" smtClean="0"/>
              <a:t>Points Actually Done: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4953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Estimated to Work on: 5</a:t>
            </a:r>
          </a:p>
          <a:p>
            <a:r>
              <a:rPr lang="en-US" dirty="0" smtClean="0"/>
              <a:t>Points Actually Done: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5638800"/>
            <a:ext cx="396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Points Estimated to Work on: 51 Points</a:t>
            </a:r>
          </a:p>
          <a:p>
            <a:r>
              <a:rPr lang="en-US" dirty="0" smtClean="0"/>
              <a:t>Total Points Actually Done: 38 Points</a:t>
            </a:r>
          </a:p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43000"/>
            <a:ext cx="4267200" cy="374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066800"/>
            <a:ext cx="3962400" cy="392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5638800"/>
            <a:ext cx="1390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685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Add Simulate Ride in User Guide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edits made to Installation Manual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219200"/>
            <a:ext cx="908998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</a:t>
            </a:r>
            <a:r>
              <a:rPr lang="en-US" dirty="0" smtClean="0"/>
              <a:t>Add Visitors to  </a:t>
            </a:r>
            <a:r>
              <a:rPr lang="en-US" dirty="0" smtClean="0"/>
              <a:t>Rides: User Story (Accepted)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3 Report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6907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Burn-up charts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543050"/>
            <a:ext cx="84486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0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Burn Down charts</a:t>
            </a:r>
            <a:endParaRPr lang="en-US" dirty="0"/>
          </a:p>
        </p:txBody>
      </p:sp>
      <p:sp>
        <p:nvSpPr>
          <p:cNvPr id="3074" name="AutoShape 2" descr="data-series-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-series-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-series-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0"/>
            <a:ext cx="480425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0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Retrospectives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66056"/>
            <a:ext cx="8229600" cy="41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984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4 Planning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Dynamic: Find Wait Time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219200"/>
            <a:ext cx="17621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37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19812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Sprint Velocity:</a:t>
            </a:r>
          </a:p>
          <a:p>
            <a:r>
              <a:rPr lang="en-US" sz="2400" dirty="0" smtClean="0"/>
              <a:t>30 per Sprint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1"/>
            <a:ext cx="6907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Story: Tasks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143000"/>
            <a:ext cx="30480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1 &amp;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334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Estimated to Work on: 6</a:t>
            </a:r>
          </a:p>
          <a:p>
            <a:r>
              <a:rPr lang="en-US" dirty="0" smtClean="0"/>
              <a:t>Points Actually Worked on: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5334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Estimated to Work on: 5</a:t>
            </a:r>
          </a:p>
          <a:p>
            <a:r>
              <a:rPr lang="en-US" dirty="0" smtClean="0"/>
              <a:t>Points Actually Worked on: 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4648200" cy="299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1" y="2057400"/>
            <a:ext cx="4495800" cy="289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1066800"/>
            <a:ext cx="28384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76800" y="137160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Worked on: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0" y="152400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Case Diagram:</a:t>
            </a:r>
          </a:p>
          <a:p>
            <a:r>
              <a:rPr lang="en-US" sz="2000" dirty="0" smtClean="0"/>
              <a:t>Edited in Requirement Document 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143000"/>
            <a:ext cx="912214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066800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Case:</a:t>
            </a:r>
          </a:p>
          <a:p>
            <a:r>
              <a:rPr lang="en-US" sz="2000" dirty="0" smtClean="0"/>
              <a:t>Added In Requirement Document 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52400"/>
            <a:ext cx="6019800" cy="655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71800" y="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Sequence Diagram: Added In Requirement Document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767866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Scrums 3 &amp; 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181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Estimated to Work on: 5</a:t>
            </a:r>
          </a:p>
          <a:p>
            <a:r>
              <a:rPr lang="en-US" dirty="0" smtClean="0"/>
              <a:t>Points Actually Done: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5181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Estimated to Work on: 4</a:t>
            </a:r>
          </a:p>
          <a:p>
            <a:r>
              <a:rPr lang="en-US" dirty="0" smtClean="0"/>
              <a:t>Points Actually Done: 2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437749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447800"/>
            <a:ext cx="409253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3657600"/>
            <a:ext cx="14001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5715000"/>
            <a:ext cx="14192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5715000"/>
            <a:ext cx="14001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62600" y="5715000"/>
            <a:ext cx="1409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Class Diagram: Added in Design Document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03293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2259</TotalTime>
  <Words>272</Words>
  <Application>Microsoft Office PowerPoint</Application>
  <PresentationFormat>On-screen Show (4:3)</PresentationFormat>
  <Paragraphs>57</Paragraphs>
  <Slides>19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Project: Virtual Queue 2.0 Student: Kenneth Kon Michael Lazo Mentor: Bernard Parenteau</vt:lpstr>
      <vt:lpstr>User Story</vt:lpstr>
      <vt:lpstr>User Story: Tasks</vt:lpstr>
      <vt:lpstr>Daily Scrums 1 &amp; 2</vt:lpstr>
      <vt:lpstr>Slide 5</vt:lpstr>
      <vt:lpstr>Slide 6</vt:lpstr>
      <vt:lpstr>Slide 7</vt:lpstr>
      <vt:lpstr>Daily Scrums 3 &amp; 4</vt:lpstr>
      <vt:lpstr>Slide 9</vt:lpstr>
      <vt:lpstr>Daily Scrums 5 &amp; 6</vt:lpstr>
      <vt:lpstr>Daily Scrums 7 &amp; 8</vt:lpstr>
      <vt:lpstr>Demo</vt:lpstr>
      <vt:lpstr>Daily Scrums 9 &amp; 10</vt:lpstr>
      <vt:lpstr>Slide 14</vt:lpstr>
      <vt:lpstr>Sprint 3 Report</vt:lpstr>
      <vt:lpstr>Burn-up charts</vt:lpstr>
      <vt:lpstr>Burn Down charts</vt:lpstr>
      <vt:lpstr>Retrospectives</vt:lpstr>
      <vt:lpstr>Sprint 4 Planning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Virtual Queue 2.0 Student: Kenneth Kon Michael Lazo Mentor: Brenard Parenteau</dc:title>
  <dc:creator>Zreize</dc:creator>
  <cp:lastModifiedBy>Kenneth Kon</cp:lastModifiedBy>
  <cp:revision>165</cp:revision>
  <dcterms:modified xsi:type="dcterms:W3CDTF">2015-03-23T23:39:50Z</dcterms:modified>
</cp:coreProperties>
</file>