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0"/>
  </p:notesMasterIdLst>
  <p:sldIdLst>
    <p:sldId id="256" r:id="rId2"/>
    <p:sldId id="324" r:id="rId3"/>
    <p:sldId id="298" r:id="rId4"/>
    <p:sldId id="299" r:id="rId5"/>
    <p:sldId id="300" r:id="rId6"/>
    <p:sldId id="271" r:id="rId7"/>
    <p:sldId id="305" r:id="rId8"/>
    <p:sldId id="302" r:id="rId9"/>
    <p:sldId id="306" r:id="rId10"/>
    <p:sldId id="301" r:id="rId11"/>
    <p:sldId id="308" r:id="rId12"/>
    <p:sldId id="303" r:id="rId13"/>
    <p:sldId id="304" r:id="rId14"/>
    <p:sldId id="309" r:id="rId15"/>
    <p:sldId id="310" r:id="rId16"/>
    <p:sldId id="311" r:id="rId17"/>
    <p:sldId id="312" r:id="rId18"/>
    <p:sldId id="314" r:id="rId19"/>
    <p:sldId id="316" r:id="rId20"/>
    <p:sldId id="320" r:id="rId21"/>
    <p:sldId id="319" r:id="rId22"/>
    <p:sldId id="323" r:id="rId23"/>
    <p:sldId id="313" r:id="rId24"/>
    <p:sldId id="315" r:id="rId25"/>
    <p:sldId id="317" r:id="rId26"/>
    <p:sldId id="318" r:id="rId27"/>
    <p:sldId id="321" r:id="rId28"/>
    <p:sldId id="322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C1E0D26-C3B0-430A-BBC3-CC9F3B8DBA38}">
  <a:tblStyle styleId="{3C1E0D26-C3B0-430A-BBC3-CC9F3B8DBA3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9D0CDC97-BCFA-49D7-BEBD-CA8E63AFC12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0D0D207-0F60-4E5B-ADFF-44B14DDB0E2D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AFB"/>
          </a:solidFill>
        </a:fill>
      </a:tcStyle>
    </a:wholeTbl>
    <a:band1H>
      <a:tcStyle>
        <a:tcBdr/>
        <a:fill>
          <a:solidFill>
            <a:srgbClr val="CDF5F7"/>
          </a:solidFill>
        </a:fill>
      </a:tcStyle>
    </a:band1H>
    <a:band1V>
      <a:tcStyle>
        <a:tcBdr/>
        <a:fill>
          <a:solidFill>
            <a:srgbClr val="CDF5F7"/>
          </a:solidFill>
        </a:fill>
      </a:tcStyle>
    </a:band1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106" d="100"/>
          <a:sy n="106" d="100"/>
        </p:scale>
        <p:origin x="-17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nneth\Documents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098297204828008E-2"/>
          <c:y val="0.15217783578566099"/>
          <c:w val="0.88846019915959706"/>
          <c:h val="0.84782216421433898"/>
        </c:manualLayout>
      </c:layout>
      <c:barChart>
        <c:barDir val="bar"/>
        <c:grouping val="stacked"/>
        <c:ser>
          <c:idx val="1"/>
          <c:order val="0"/>
          <c:tx>
            <c:strRef>
              <c:f>'Sheet2 (5)'!$B$1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</c:spPr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(5)'!$B$2:$B$14</c:f>
              <c:numCache>
                <c:formatCode>m/d/yyyy</c:formatCode>
                <c:ptCount val="13"/>
                <c:pt idx="0">
                  <c:v>42037</c:v>
                </c:pt>
                <c:pt idx="1">
                  <c:v>42037</c:v>
                </c:pt>
                <c:pt idx="2">
                  <c:v>42037</c:v>
                </c:pt>
                <c:pt idx="3">
                  <c:v>42051</c:v>
                </c:pt>
                <c:pt idx="4">
                  <c:v>42051</c:v>
                </c:pt>
                <c:pt idx="5">
                  <c:v>42051</c:v>
                </c:pt>
                <c:pt idx="6">
                  <c:v>42065</c:v>
                </c:pt>
                <c:pt idx="7">
                  <c:v>42065</c:v>
                </c:pt>
                <c:pt idx="8">
                  <c:v>42065</c:v>
                </c:pt>
                <c:pt idx="9">
                  <c:v>42086</c:v>
                </c:pt>
                <c:pt idx="10">
                  <c:v>42086</c:v>
                </c:pt>
                <c:pt idx="11">
                  <c:v>42100</c:v>
                </c:pt>
                <c:pt idx="12">
                  <c:v>42100</c:v>
                </c:pt>
              </c:numCache>
            </c:numRef>
          </c:val>
        </c:ser>
        <c:ser>
          <c:idx val="0"/>
          <c:order val="1"/>
          <c:tx>
            <c:strRef>
              <c:f>'Sheet2 (5)'!$C$1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dPt>
            <c:idx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3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5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6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8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9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dPt>
            <c:idx val="11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strRef>
              <c:f>'Sheet2 (5)'!$A$2:$A$14</c:f>
              <c:strCache>
                <c:ptCount val="1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</c:strCache>
            </c:strRef>
          </c:cat>
          <c:val>
            <c:numRef>
              <c:f>'Sheet2 (5)'!$C$2:$C$14</c:f>
              <c:numCache>
                <c:formatCode>General</c:formatCode>
                <c:ptCount val="13"/>
                <c:pt idx="0">
                  <c:v>11</c:v>
                </c:pt>
                <c:pt idx="1">
                  <c:v>14</c:v>
                </c:pt>
                <c:pt idx="2">
                  <c:v>14</c:v>
                </c:pt>
                <c:pt idx="3">
                  <c:v>11</c:v>
                </c:pt>
                <c:pt idx="4">
                  <c:v>14</c:v>
                </c:pt>
                <c:pt idx="5">
                  <c:v>14</c:v>
                </c:pt>
                <c:pt idx="6">
                  <c:v>18</c:v>
                </c:pt>
                <c:pt idx="7">
                  <c:v>21</c:v>
                </c:pt>
                <c:pt idx="8">
                  <c:v>21</c:v>
                </c:pt>
                <c:pt idx="9">
                  <c:v>11</c:v>
                </c:pt>
                <c:pt idx="10">
                  <c:v>14</c:v>
                </c:pt>
                <c:pt idx="11">
                  <c:v>11</c:v>
                </c:pt>
                <c:pt idx="12">
                  <c:v>14</c:v>
                </c:pt>
              </c:numCache>
            </c:numRef>
          </c:val>
        </c:ser>
        <c:overlap val="100"/>
        <c:axId val="122735616"/>
        <c:axId val="131589248"/>
      </c:barChart>
      <c:catAx>
        <c:axId val="122735616"/>
        <c:scaling>
          <c:orientation val="maxMin"/>
        </c:scaling>
        <c:axPos val="l"/>
        <c:tickLblPos val="nextTo"/>
        <c:crossAx val="131589248"/>
        <c:crosses val="autoZero"/>
        <c:auto val="1"/>
        <c:lblAlgn val="ctr"/>
        <c:lblOffset val="100"/>
      </c:catAx>
      <c:valAx>
        <c:axId val="131589248"/>
        <c:scaling>
          <c:orientation val="minMax"/>
          <c:min val="42037"/>
        </c:scaling>
        <c:axPos val="t"/>
        <c:majorGridlines/>
        <c:numFmt formatCode="m/d/yy;@" sourceLinked="0"/>
        <c:tickLblPos val="nextTo"/>
        <c:crossAx val="12273561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61650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scope of the project. What it is. Target client.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32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developer</a:t>
            </a:r>
            <a:r>
              <a:rPr lang="en-US" baseline="0" dirty="0" smtClean="0"/>
              <a:t> and tester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4E5B-5BF3-4522-911F-CA0BBD288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It is being hosted on a virtual machine with windows 7 running with </a:t>
            </a:r>
            <a:r>
              <a:rPr lang="en-US" sz="2400" dirty="0" err="1" smtClean="0"/>
              <a:t>JBoss</a:t>
            </a:r>
            <a:r>
              <a:rPr lang="en-US" sz="2400" dirty="0" smtClean="0"/>
              <a:t> 7.1 application server and Spring 4.0 framework and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on the FIU SCIS network. Below is the representation of it. </a:t>
            </a:r>
            <a:endParaRPr lang="en-US" sz="2400" smtClean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353200"/>
            <a:ext cx="7772400" cy="224724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53ECF3"/>
              </a:buClr>
              <a:buSzPct val="25000"/>
              <a:buFont typeface="Calibri"/>
              <a:buNone/>
            </a:pP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Project: Virtual Queue 2.0</a:t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Student: Kenneth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Kon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Michael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Lazo</a:t>
            </a: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50" b="1" i="0" u="none" strike="noStrike" cap="none" baseline="0" dirty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Mentor: </a:t>
            </a:r>
            <a:r>
              <a:rPr lang="en-US" sz="5050" b="1" i="0" u="none" strike="noStrike" cap="none" baseline="0" dirty="0" smtClean="0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Bernard </a:t>
            </a:r>
            <a:r>
              <a:rPr lang="en-US" sz="5050" b="1" i="0" u="none" strike="noStrike" cap="none" baseline="0" dirty="0" err="1">
                <a:solidFill>
                  <a:srgbClr val="53ECF3"/>
                </a:solidFill>
                <a:latin typeface="Calibri"/>
                <a:ea typeface="Calibri"/>
                <a:cs typeface="Calibri"/>
                <a:sym typeface="Calibri"/>
              </a:rPr>
              <a:t>Parenteau</a:t>
            </a:r>
            <a:endParaRPr lang="en-US" sz="5050" b="1" i="0" u="none" strike="noStrike" cap="none" baseline="0" dirty="0">
              <a:solidFill>
                <a:srgbClr val="53EC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09600" y="4343400"/>
            <a:ext cx="8077200" cy="2155725"/>
          </a:xfrm>
          <a:prstGeom prst="rect">
            <a:avLst/>
          </a:prstGeom>
          <a:noFill/>
          <a:ln>
            <a:noFill/>
          </a:ln>
        </p:spPr>
        <p:txBody>
          <a:bodyPr lIns="0" tIns="45700" rIns="18275" bIns="45700" anchor="t" anchorCtr="0">
            <a:noAutofit/>
          </a:bodyPr>
          <a:lstStyle/>
          <a:p>
            <a:pPr marL="0" marR="45720" lvl="0" indent="0" algn="r" rtl="0">
              <a:lnSpc>
                <a:spcPct val="8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800" b="1" i="0" u="none" strike="noStrike" cap="none" baseline="0" dirty="0" smtClean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 Video</a:t>
            </a:r>
            <a:endParaRPr lang="en-US" sz="3800" b="1" i="0" u="none" strike="noStrike" cap="none" baseline="0" dirty="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 smtClean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CIS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4911 Senior Project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School of Computing and Information Sciences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Florida International University</a:t>
            </a:r>
          </a:p>
          <a:p>
            <a:pPr marL="0" marR="45720" lvl="0" indent="0" algn="r" rtl="0">
              <a:lnSpc>
                <a:spcPct val="80000"/>
              </a:lnSpc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2050" name="Picture 2" descr="C:\Users\Kenneth\Pictures\final intro pics\Simulate Dequeue User s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398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 smtClean="0"/>
              <a:t>Use Case ID: </a:t>
            </a:r>
            <a:r>
              <a:rPr lang="en-US" b="1" dirty="0" smtClean="0"/>
              <a:t>VQ19 – Simulate </a:t>
            </a:r>
            <a:r>
              <a:rPr lang="en-US" b="1" dirty="0" err="1" smtClean="0"/>
              <a:t>Dequeue</a:t>
            </a:r>
            <a:r>
              <a:rPr lang="en-US" b="1" dirty="0" smtClean="0"/>
              <a:t> Visitors from </a:t>
            </a:r>
            <a:r>
              <a:rPr lang="en-US" b="1" dirty="0" err="1" smtClean="0"/>
              <a:t>Rides</a:t>
            </a:r>
            <a:r>
              <a:rPr lang="en-US" i="1" dirty="0" err="1" smtClean="0"/>
              <a:t>Descriptions</a:t>
            </a:r>
            <a:r>
              <a:rPr lang="en-US" i="1" dirty="0" smtClean="0"/>
              <a:t>:</a:t>
            </a:r>
            <a:r>
              <a:rPr lang="en-US" dirty="0" smtClean="0"/>
              <a:t> Admin has ability to remove queues records for particular rides.</a:t>
            </a:r>
          </a:p>
          <a:p>
            <a:r>
              <a:rPr lang="en-US" i="1" dirty="0" smtClean="0"/>
              <a:t>User Story:</a:t>
            </a:r>
            <a:r>
              <a:rPr lang="en-US" dirty="0" smtClean="0"/>
              <a:t> #90 Simulate Queue for admin: Add Multiple Visitors to Rides</a:t>
            </a:r>
          </a:p>
          <a:p>
            <a:r>
              <a:rPr lang="en-US" i="1" dirty="0" smtClean="0"/>
              <a:t>Actors: </a:t>
            </a:r>
            <a:r>
              <a:rPr lang="en-US" dirty="0" smtClean="0"/>
              <a:t>Single Venue Admin</a:t>
            </a:r>
          </a:p>
          <a:p>
            <a:r>
              <a:rPr lang="en-US" i="1" dirty="0" smtClean="0"/>
              <a:t>Pre-condition:</a:t>
            </a:r>
            <a:endParaRPr lang="en-US" dirty="0" smtClean="0"/>
          </a:p>
          <a:p>
            <a:r>
              <a:rPr lang="en-US" dirty="0" smtClean="0"/>
              <a:t>1.      Admin is logged in.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Steps:</a:t>
            </a:r>
            <a:endParaRPr lang="en-US" dirty="0" smtClean="0"/>
          </a:p>
          <a:p>
            <a:r>
              <a:rPr lang="en-US" dirty="0" smtClean="0"/>
              <a:t>1.      </a:t>
            </a:r>
            <a:r>
              <a:rPr lang="en-US" u="sng" dirty="0" smtClean="0"/>
              <a:t>Use case begins</a:t>
            </a:r>
            <a:r>
              <a:rPr lang="en-US" dirty="0" smtClean="0"/>
              <a:t> when admin clicks on admin ride tab.</a:t>
            </a:r>
          </a:p>
          <a:p>
            <a:r>
              <a:rPr lang="en-US" dirty="0" smtClean="0"/>
              <a:t>2.      Then the Admin Ride Table will be populated with all active rides and total # of records queued in that venue.</a:t>
            </a:r>
          </a:p>
          <a:p>
            <a:r>
              <a:rPr lang="en-US" dirty="0" smtClean="0"/>
              <a:t>3.      </a:t>
            </a:r>
            <a:r>
              <a:rPr lang="en-US" u="sng" dirty="0" smtClean="0"/>
              <a:t>Use case ends </a:t>
            </a:r>
            <a:r>
              <a:rPr lang="en-US" dirty="0" smtClean="0"/>
              <a:t> the Admin presses the Admin Remove Queue button for specific ride from the table.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Post-conditions:</a:t>
            </a:r>
            <a:endParaRPr lang="en-US" dirty="0" smtClean="0"/>
          </a:p>
          <a:p>
            <a:r>
              <a:rPr lang="en-US" dirty="0" smtClean="0"/>
              <a:t>1.      The system shall update the queue, by removing # equal to the rides max capacity.</a:t>
            </a:r>
          </a:p>
          <a:p>
            <a:r>
              <a:rPr lang="en-US" dirty="0" smtClean="0"/>
              <a:t>2.      The system shall update the number of queue records on the Admin Ride Table for that specific ride.</a:t>
            </a:r>
          </a:p>
          <a:p>
            <a:r>
              <a:rPr lang="en-US" dirty="0" smtClean="0"/>
              <a:t> </a:t>
            </a:r>
          </a:p>
          <a:p>
            <a:r>
              <a:rPr lang="en-US" i="1" dirty="0" smtClean="0"/>
              <a:t>Alternative Courses of Action:</a:t>
            </a:r>
            <a:endParaRPr lang="en-US" dirty="0" smtClean="0"/>
          </a:p>
          <a:p>
            <a:r>
              <a:rPr lang="en-US" dirty="0" smtClean="0"/>
              <a:t>1.      In step 3, User does not press the Admin Remove Queue button.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 </a:t>
            </a:r>
            <a:r>
              <a:rPr lang="en-US" dirty="0" err="1" smtClean="0"/>
              <a:t>Dequeu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 descr="C:\Users\Kenneth\Pictures\final intro pics\AdminDequeu Sequenc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4669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Architecture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Three Tier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These will allow for horizontal scalability, which will let to multiple server instances to easily handle high traffic on the site. </a:t>
            </a:r>
          </a:p>
          <a:p>
            <a:pPr lvl="2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Multilayer architecture</a:t>
            </a:r>
          </a:p>
          <a:p>
            <a:pPr lvl="2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Allows decoupling each layer using interfaces contracts only to communicate between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H/W requirement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Computer/Smartphone with internet connection</a:t>
            </a:r>
          </a:p>
          <a:p>
            <a:pPr algn="just"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S/Q </a:t>
            </a:r>
            <a:r>
              <a:rPr lang="en-US" sz="2800" dirty="0" err="1" smtClean="0">
                <a:solidFill>
                  <a:srgbClr val="000000"/>
                </a:solidFill>
              </a:rPr>
              <a:t>requirment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Windows 7 or higher, with or without Virtual Machine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Tomcat version 8</a:t>
            </a:r>
          </a:p>
          <a:p>
            <a:pPr lvl="1" algn="just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Sprint 4.0 Framework</a:t>
            </a:r>
          </a:p>
          <a:p>
            <a:pPr lvl="1" algn="just">
              <a:defRPr/>
            </a:pPr>
            <a:r>
              <a:rPr lang="en-US" sz="2400" dirty="0" err="1" smtClean="0">
                <a:solidFill>
                  <a:srgbClr val="000000"/>
                </a:solidFill>
              </a:rPr>
              <a:t>MySQL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 algn="just"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Persistant</a:t>
            </a:r>
            <a:r>
              <a:rPr lang="en-US" dirty="0" smtClean="0"/>
              <a:t> Database Management</a:t>
            </a:r>
            <a:endParaRPr lang="en-US" dirty="0"/>
          </a:p>
        </p:txBody>
      </p:sp>
      <p:pic>
        <p:nvPicPr>
          <p:cNvPr id="4" name="Picture 3" descr="https://lh5.googleusercontent.com/Cee4DzsDqZLb_JoVy3Qb9YF3wjsCPjdmEv3NNrjV1jVh8ctXyZ8a262TDjVnvbjNw54rbY5jmeVVzAgoxFGmqrZARRFY5hkbZ04fucOAomXe_FfcekOnjgVPcs8nfxudgB3U0FI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3421"/>
            <a:ext cx="5486400" cy="594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Security/Privacy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102008" cy="25527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5502"/>
                <a:gridCol w="2025502"/>
                <a:gridCol w="2025502"/>
                <a:gridCol w="2025502"/>
              </a:tblGrid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Object Actor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Account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Ride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Authenticated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Add/Remove from Queue, Check Ride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User Admin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Change Password, </a:t>
                      </a:r>
                      <a:r>
                        <a:rPr lang="en-US" sz="1100" u="none" strike="noStrike" dirty="0" smtClean="0"/>
                        <a:t>Access other Accounts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Add/Remove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visitors from Ride, Edit Rides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3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Anonymous 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Create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329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7387" y="2024856"/>
            <a:ext cx="5229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Add Visitors to Rides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5150" y="1524794"/>
            <a:ext cx="2933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57200" y="1733355"/>
            <a:ext cx="8229600" cy="402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Queue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585182"/>
          <a:ext cx="6096000" cy="4264917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VQ_002.01_Simulate_Add_Rides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/>
                        <a:t>To </a:t>
                      </a:r>
                      <a:r>
                        <a:rPr lang="en-US" sz="1150" dirty="0" smtClean="0"/>
                        <a:t>successfully </a:t>
                      </a:r>
                      <a:r>
                        <a:rPr lang="en-US" sz="1150" dirty="0"/>
                        <a:t>add records to the queue for the specified ride.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Venue Admin is signed in to the system, has Simulate ride table open. Clicks on add records for "Splash mountain."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Add Random Records: 10</a:t>
                      </a:r>
                      <a:endParaRPr lang="en-US" sz="110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Splash Mountain should be the only record updated with increase in # of records and increase in Wait Time.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In Simulate Ride Table: Splash Mountain: (Total # records)+10 and Wait Time Increased.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/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N/A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1589564"/>
          <a:ext cx="6096000" cy="430911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VQ_002.03_Simulate_Add_Rides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successfully 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add correct number of records to a specified ride.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Venue Admin is signed in to the system, has Simulate ride table open. Clicks on add records for "Splash mountain".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Add Random Records: Apple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Ride Id: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Error Message: "The Value entered in Add Random Records is not a valid value"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This can occur is Admin adds Value greater than 100. Cannot add more than 100 random records at a time.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Add Visitor to Rides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760" y="1481138"/>
            <a:ext cx="61524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48600" cy="510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Machine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6291"/>
            <a:ext cx="8229600" cy="233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47863"/>
            <a:ext cx="1828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919288"/>
            <a:ext cx="2571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0" y="1898109"/>
          <a:ext cx="6096000" cy="3692019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sets with their corresponding wait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activities be updated to remove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Sunny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710593"/>
          <a:ext cx="6096000" cy="406705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VQ_002.06_VisitorDeque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Purpose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allow users to remove themselves from queue and display updated user “MyAccount”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is signed in to the system and has saved their edited/new schedule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Inputs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 clicks remove multiple times before receiving the “Removed Succefully” notification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Expected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be updated to remove the selected ride multiple times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Actual Response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“MyAccounts” list of users list of activities is updated to not include the selected ride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Comments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Cases: Rainy Day</a:t>
            </a:r>
            <a:br>
              <a:rPr lang="en-US" dirty="0" smtClean="0"/>
            </a:br>
            <a:r>
              <a:rPr lang="en-US" dirty="0" smtClean="0"/>
              <a:t> 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Test Script</a:t>
            </a:r>
            <a:br>
              <a:rPr lang="en-US" dirty="0" smtClean="0"/>
            </a:br>
            <a:r>
              <a:rPr lang="en-US" dirty="0" smtClean="0"/>
              <a:t>Simulate </a:t>
            </a:r>
            <a:r>
              <a:rPr lang="en-US" dirty="0" err="1" smtClean="0"/>
              <a:t>Dequeue</a:t>
            </a:r>
            <a:r>
              <a:rPr lang="en-US" dirty="0" smtClean="0"/>
              <a:t> Visitors for Rides</a:t>
            </a:r>
            <a:endParaRPr lang="en-US" dirty="0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2474" y="1481138"/>
            <a:ext cx="577905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551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453551"/>
          <a:ext cx="8229600" cy="505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823624"/>
                <a:gridCol w="146821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Name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Roles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Tasks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Periods required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Key Phases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Kenneth Kon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Developer</a:t>
                      </a:r>
                      <a:br>
                        <a:rPr lang="en-US" dirty="0"/>
                      </a:br>
                      <a:r>
                        <a:rPr lang="en-US" dirty="0"/>
                        <a:t>• Scrum master (ALT.)</a:t>
                      </a:r>
                      <a:br>
                        <a:rPr lang="en-US" dirty="0"/>
                      </a:br>
                      <a:r>
                        <a:rPr lang="en-US" dirty="0"/>
                        <a:t>• Test Engineer</a:t>
                      </a:r>
                      <a:br>
                        <a:rPr lang="en-US" dirty="0"/>
                      </a:br>
                      <a:r>
                        <a:rPr lang="en-US" dirty="0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1/12/15</a:t>
                      </a:r>
                      <a:br>
                        <a:rPr lang="en-US"/>
                      </a:br>
                      <a:r>
                        <a:rPr lang="en-US"/>
                        <a:t>to</a:t>
                      </a:r>
                      <a:br>
                        <a:rPr lang="en-US"/>
                      </a:br>
                      <a:r>
                        <a:rPr lang="en-US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Micheal Lazo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/>
                        <a:t>• Developer</a:t>
                      </a:r>
                      <a:br>
                        <a:rPr lang="en-US"/>
                      </a:br>
                      <a:r>
                        <a:rPr lang="en-US"/>
                        <a:t>• Scrum master (ALT.)</a:t>
                      </a:r>
                      <a:br>
                        <a:rPr lang="en-US"/>
                      </a:br>
                      <a:r>
                        <a:rPr lang="en-US"/>
                        <a:t>• Test Engineer</a:t>
                      </a:r>
                      <a:br>
                        <a:rPr lang="en-US"/>
                      </a:br>
                      <a:r>
                        <a:rPr lang="en-US"/>
                        <a:t>• Document Editor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• Project Status </a:t>
                      </a:r>
                      <a:br>
                        <a:rPr lang="en-US" dirty="0"/>
                      </a:br>
                      <a:r>
                        <a:rPr lang="en-US" dirty="0"/>
                        <a:t>• Schedule/Task</a:t>
                      </a:r>
                      <a:br>
                        <a:rPr lang="en-US" dirty="0"/>
                      </a:br>
                      <a:r>
                        <a:rPr lang="en-US" dirty="0"/>
                        <a:t>• Implementation</a:t>
                      </a:r>
                      <a:br>
                        <a:rPr lang="en-US" dirty="0"/>
                      </a:br>
                      <a:r>
                        <a:rPr lang="en-US" dirty="0"/>
                        <a:t>• Testing</a:t>
                      </a:r>
                      <a:br>
                        <a:rPr lang="en-US" dirty="0"/>
                      </a:br>
                      <a:r>
                        <a:rPr lang="en-US" dirty="0"/>
                        <a:t>• Project Documentation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1/12/15</a:t>
                      </a:r>
                      <a:br>
                        <a:rPr lang="en-US" dirty="0"/>
                      </a:br>
                      <a:r>
                        <a:rPr lang="en-US" dirty="0"/>
                        <a:t>to</a:t>
                      </a:r>
                      <a:br>
                        <a:rPr lang="en-US" dirty="0"/>
                      </a:br>
                      <a:r>
                        <a:rPr lang="en-US" dirty="0"/>
                        <a:t>05/01/15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/>
                        <a:t>All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Problem Definition</a:t>
            </a:r>
          </a:p>
          <a:p>
            <a:pPr lvl="1"/>
            <a:r>
              <a:rPr lang="en-US" sz="2200" dirty="0" smtClean="0"/>
              <a:t>VQ is an online alternative to standard waiting lines that currently exist in theme parks today</a:t>
            </a:r>
            <a:endParaRPr lang="en-US" dirty="0" smtClean="0"/>
          </a:p>
          <a:p>
            <a:r>
              <a:rPr lang="en-US" sz="2200" b="1" dirty="0" smtClean="0"/>
              <a:t>Existing System</a:t>
            </a:r>
          </a:p>
          <a:p>
            <a:pPr lvl="1"/>
            <a:r>
              <a:rPr lang="en-US" dirty="0" smtClean="0"/>
              <a:t>An online web-application in which users can log in and add ride instances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Visitors must have internet access at all times</a:t>
            </a:r>
          </a:p>
          <a:p>
            <a:pPr lvl="1"/>
            <a:r>
              <a:rPr lang="en-US" dirty="0" smtClean="0"/>
              <a:t>No administrative rights</a:t>
            </a:r>
          </a:p>
          <a:p>
            <a:pPr lvl="1"/>
            <a:r>
              <a:rPr lang="en-US" dirty="0" smtClean="0"/>
              <a:t>No active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Queue 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Product Management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685800"/>
          <a:ext cx="7480935" cy="335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67200"/>
            <a:ext cx="5105400" cy="236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Story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265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019800" cy="655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Add Visitors to Rides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0499"/>
            <a:ext cx="6777266" cy="571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194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3208</TotalTime>
  <Words>964</Words>
  <Application>Microsoft Office PowerPoint</Application>
  <PresentationFormat>On-screen Show (4:3)</PresentationFormat>
  <Paragraphs>175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Project: Virtual Queue 2.0 Student: Kenneth Kon Michael Lazo Mentor: Bernard Parenteau</vt:lpstr>
      <vt:lpstr>Virtual Queue</vt:lpstr>
      <vt:lpstr>Role</vt:lpstr>
      <vt:lpstr>Virtual Queue v1.0</vt:lpstr>
      <vt:lpstr>Product Management</vt:lpstr>
      <vt:lpstr>User Story</vt:lpstr>
      <vt:lpstr>Simulate Add Visitors to Rides</vt:lpstr>
      <vt:lpstr>Simulate Add Visitors to Rides</vt:lpstr>
      <vt:lpstr>Use Case Diagrams</vt:lpstr>
      <vt:lpstr>User Story</vt:lpstr>
      <vt:lpstr>Simulate Add Visitors to Rides</vt:lpstr>
      <vt:lpstr>Simulate Dequeu Visitors for Rides</vt:lpstr>
      <vt:lpstr>System Decomposition</vt:lpstr>
      <vt:lpstr>System Deployment</vt:lpstr>
      <vt:lpstr>Persistant Database Management</vt:lpstr>
      <vt:lpstr>Security/Privacy</vt:lpstr>
      <vt:lpstr>Class Diagram Simulate Add Visitors to Rides</vt:lpstr>
      <vt:lpstr>State Machine  Simulate Add Visitors to Rides</vt:lpstr>
      <vt:lpstr>Algorithm  Simulate Add Visitors to Rides</vt:lpstr>
      <vt:lpstr>Test Cases: Sunny Day Simulate Add Visitor to Rides</vt:lpstr>
      <vt:lpstr>Test Cases: Rainy Day Simulate Add Visitor to Rides</vt:lpstr>
      <vt:lpstr>Test Script Simulate Add Visitor to Rides</vt:lpstr>
      <vt:lpstr>Class Diagram Simulate Dequeue Visitors for Rides</vt:lpstr>
      <vt:lpstr>State Machine Simulate Dequeue Visitors for Rides</vt:lpstr>
      <vt:lpstr>Algorithm  Simulate Dequeue Visitors for Rides</vt:lpstr>
      <vt:lpstr>Test Cases: Sunny Day  Simulate Dequeue Visitors for Rides</vt:lpstr>
      <vt:lpstr>Test Cases: Rainy Day  Simulate Dequeue Visitors for Rides</vt:lpstr>
      <vt:lpstr>Test Script Simulate Dequeue Visitors for Rides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Virtual Queue 2.0 Student: Kenneth Kon Michael Lazo Mentor: Brenard Parenteau</dc:title>
  <dc:creator>Zreize</dc:creator>
  <cp:lastModifiedBy>Kenneth Kon</cp:lastModifiedBy>
  <cp:revision>303</cp:revision>
  <dcterms:modified xsi:type="dcterms:W3CDTF">2015-04-27T02:40:55Z</dcterms:modified>
</cp:coreProperties>
</file>